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18_89F486C2.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71" r:id="rId6"/>
    <p:sldId id="277" r:id="rId7"/>
    <p:sldId id="269" r:id="rId8"/>
    <p:sldId id="274" r:id="rId9"/>
    <p:sldId id="273" r:id="rId10"/>
    <p:sldId id="275" r:id="rId11"/>
    <p:sldId id="258" r:id="rId12"/>
    <p:sldId id="279" r:id="rId13"/>
    <p:sldId id="259" r:id="rId14"/>
    <p:sldId id="280" r:id="rId15"/>
    <p:sldId id="260" r:id="rId16"/>
    <p:sldId id="287" r:id="rId17"/>
    <p:sldId id="261" r:id="rId18"/>
    <p:sldId id="282" r:id="rId19"/>
    <p:sldId id="281" r:id="rId20"/>
    <p:sldId id="262" r:id="rId21"/>
    <p:sldId id="263" r:id="rId22"/>
    <p:sldId id="285" r:id="rId23"/>
    <p:sldId id="264" r:id="rId24"/>
    <p:sldId id="283" r:id="rId25"/>
    <p:sldId id="284" r:id="rId26"/>
    <p:sldId id="265" r:id="rId27"/>
    <p:sldId id="276" r:id="rId28"/>
    <p:sldId id="286" r:id="rId29"/>
    <p:sldId id="288"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729D77E-879C-67AC-0A4D-0260FDD2716F}" name="Cecil, Will" initials="WC" userId="S::WILL.CECIL@tcu.edu::d764e67a-38b8-4243-a92c-844b4fb42093" providerId="AD"/>
  <p188:author id="{D35DC7D5-D258-5B5F-E986-3DBE6667197F}" name="Jamail, Lilly" initials="JL" userId="S::lilly.jamail@tcu.edu::135c262b-d849-43a6-a919-97e2b5f7fd93" providerId="AD"/>
  <p188:author id="{CCC21AF1-1C8F-F8C5-E419-DF94B79D055E}" name="Cecil, Will" initials="CW" userId="S::will.cecil@tcu.edu::d764e67a-38b8-4243-a92c-844b4fb420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A6B"/>
    <a:srgbClr val="132040"/>
    <a:srgbClr val="248CBC"/>
    <a:srgbClr val="73B5D2"/>
    <a:srgbClr val="C99939"/>
    <a:srgbClr val="228EC4"/>
    <a:srgbClr val="0C1F3C"/>
    <a:srgbClr val="061D4A"/>
    <a:srgbClr val="050E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B2C17-20A5-4689-B963-D256C97CFF9E}" v="1" dt="2026-04-29T21:55:27.369"/>
    <p1510:client id="{80DC3B86-8CC9-4F44-80B4-F47C9D3130E5}" v="43" dt="2026-04-30T04:40:46.324"/>
    <p1510:client id="{9005DC6F-9EBB-564C-BCC3-03E2CAFB7336}" v="93" dt="2026-04-30T18:51:05.822"/>
    <p1510:client id="{ABFF25E6-7C2C-4369-BBD4-1CAA5AE4590A}" v="112" dt="2026-04-30T18:52:39.218"/>
    <p1510:client id="{C09B081A-FF4B-40EE-3D44-74D3E0ABD6F1}" v="1875" dt="2026-04-30T06:11:06.652"/>
  </p1510:revLst>
</p1510:revInfo>
</file>

<file path=ppt/tableStyles.xml><?xml version="1.0" encoding="utf-8"?>
<a:tblStyleLst xmlns:a="http://schemas.openxmlformats.org/drawingml/2006/main" def="{5C22544A-7EE6-4342-B048-85BDC9FD1C3A}">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n, Ben" userId="S::hoang.nam.tran@tcu.edu::4c811eb9-a8dd-4774-a632-795c534530d4" providerId="AD" clId="Web-{68754553-4BFA-EE2E-88F3-92B87A4C569C}"/>
    <pc:docChg chg="modSld">
      <pc:chgData name="Tran, Ben" userId="S::hoang.nam.tran@tcu.edu::4c811eb9-a8dd-4774-a632-795c534530d4" providerId="AD" clId="Web-{68754553-4BFA-EE2E-88F3-92B87A4C569C}" dt="2026-04-27T00:38:58.235" v="8" actId="20577"/>
      <pc:docMkLst>
        <pc:docMk/>
      </pc:docMkLst>
      <pc:sldChg chg="modSp">
        <pc:chgData name="Tran, Ben" userId="S::hoang.nam.tran@tcu.edu::4c811eb9-a8dd-4774-a632-795c534530d4" providerId="AD" clId="Web-{68754553-4BFA-EE2E-88F3-92B87A4C569C}" dt="2026-04-27T00:38:58.235" v="8" actId="20577"/>
        <pc:sldMkLst>
          <pc:docMk/>
          <pc:sldMk cId="0" sldId="264"/>
        </pc:sldMkLst>
      </pc:sldChg>
    </pc:docChg>
  </pc:docChgLst>
  <pc:docChgLst>
    <pc:chgData name="Jamail, Lilly" userId="S::lilly.jamail@tcu.edu::135c262b-d849-43a6-a919-97e2b5f7fd93" providerId="AD" clId="Web-{7D0F2315-4DF8-3FE4-DF57-24675CD47E84}"/>
    <pc:docChg chg="modSld">
      <pc:chgData name="Jamail, Lilly" userId="S::lilly.jamail@tcu.edu::135c262b-d849-43a6-a919-97e2b5f7fd93" providerId="AD" clId="Web-{7D0F2315-4DF8-3FE4-DF57-24675CD47E84}" dt="2026-04-27T00:58:41.152" v="36" actId="14100"/>
      <pc:docMkLst>
        <pc:docMk/>
      </pc:docMkLst>
      <pc:sldChg chg="addSp modSp">
        <pc:chgData name="Jamail, Lilly" userId="S::lilly.jamail@tcu.edu::135c262b-d849-43a6-a919-97e2b5f7fd93" providerId="AD" clId="Web-{7D0F2315-4DF8-3FE4-DF57-24675CD47E84}" dt="2026-04-27T00:58:41.152" v="36" actId="14100"/>
        <pc:sldMkLst>
          <pc:docMk/>
          <pc:sldMk cId="3933209961" sldId="271"/>
        </pc:sldMkLst>
        <pc:picChg chg="add mod modCrop">
          <ac:chgData name="Jamail, Lilly" userId="S::lilly.jamail@tcu.edu::135c262b-d849-43a6-a919-97e2b5f7fd93" providerId="AD" clId="Web-{7D0F2315-4DF8-3FE4-DF57-24675CD47E84}" dt="2026-04-27T00:58:41.152" v="36" actId="14100"/>
          <ac:picMkLst>
            <pc:docMk/>
            <pc:sldMk cId="3933209961" sldId="271"/>
            <ac:picMk id="2" creationId="{CE24A4C3-A471-98AB-6BCF-9C92E74B03F5}"/>
          </ac:picMkLst>
        </pc:picChg>
      </pc:sldChg>
    </pc:docChg>
  </pc:docChgLst>
  <pc:docChgLst>
    <pc:chgData name="Vazquez, Daniel" userId="S::daniel.vazquez@tcu.edu::f7c0c199-8b90-40cb-a1af-b35183157463" providerId="AD" clId="Web-{B4329482-5063-BE0D-C2C7-465694D4FC6F}"/>
    <pc:docChg chg="modSld">
      <pc:chgData name="Vazquez, Daniel" userId="S::daniel.vazquez@tcu.edu::f7c0c199-8b90-40cb-a1af-b35183157463" providerId="AD" clId="Web-{B4329482-5063-BE0D-C2C7-465694D4FC6F}" dt="2026-04-22T00:36:24.853" v="28" actId="1076"/>
      <pc:docMkLst>
        <pc:docMk/>
      </pc:docMkLst>
      <pc:sldChg chg="modSp">
        <pc:chgData name="Vazquez, Daniel" userId="S::daniel.vazquez@tcu.edu::f7c0c199-8b90-40cb-a1af-b35183157463" providerId="AD" clId="Web-{B4329482-5063-BE0D-C2C7-465694D4FC6F}" dt="2026-04-22T00:36:24.853" v="28" actId="1076"/>
        <pc:sldMkLst>
          <pc:docMk/>
          <pc:sldMk cId="0" sldId="256"/>
        </pc:sldMkLst>
        <pc:picChg chg="mod">
          <ac:chgData name="Vazquez, Daniel" userId="S::daniel.vazquez@tcu.edu::f7c0c199-8b90-40cb-a1af-b35183157463" providerId="AD" clId="Web-{B4329482-5063-BE0D-C2C7-465694D4FC6F}" dt="2026-04-22T00:36:24.853" v="28" actId="1076"/>
          <ac:picMkLst>
            <pc:docMk/>
            <pc:sldMk cId="0" sldId="256"/>
            <ac:picMk id="20" creationId="{E652564F-D8F0-1909-EBFB-A33DCA49030B}"/>
          </ac:picMkLst>
        </pc:picChg>
      </pc:sldChg>
      <pc:sldChg chg="modSp modNotes">
        <pc:chgData name="Vazquez, Daniel" userId="S::daniel.vazquez@tcu.edu::f7c0c199-8b90-40cb-a1af-b35183157463" providerId="AD" clId="Web-{B4329482-5063-BE0D-C2C7-465694D4FC6F}" dt="2026-04-22T00:09:46.911" v="13"/>
        <pc:sldMkLst>
          <pc:docMk/>
          <pc:sldMk cId="0" sldId="262"/>
        </pc:sldMkLst>
        <pc:spChg chg="mod">
          <ac:chgData name="Vazquez, Daniel" userId="S::daniel.vazquez@tcu.edu::f7c0c199-8b90-40cb-a1af-b35183157463" providerId="AD" clId="Web-{B4329482-5063-BE0D-C2C7-465694D4FC6F}" dt="2026-04-21T23:57:51.977" v="9" actId="20577"/>
          <ac:spMkLst>
            <pc:docMk/>
            <pc:sldMk cId="0" sldId="262"/>
            <ac:spMk id="3" creationId="{00000000-0000-0000-0000-000000000000}"/>
          </ac:spMkLst>
        </pc:spChg>
      </pc:sldChg>
      <pc:sldChg chg="modSp modNotes">
        <pc:chgData name="Vazquez, Daniel" userId="S::daniel.vazquez@tcu.edu::f7c0c199-8b90-40cb-a1af-b35183157463" providerId="AD" clId="Web-{B4329482-5063-BE0D-C2C7-465694D4FC6F}" dt="2026-04-22T00:09:56.427" v="19"/>
        <pc:sldMkLst>
          <pc:docMk/>
          <pc:sldMk cId="0" sldId="263"/>
        </pc:sldMkLst>
        <pc:spChg chg="mod">
          <ac:chgData name="Vazquez, Daniel" userId="S::daniel.vazquez@tcu.edu::f7c0c199-8b90-40cb-a1af-b35183157463" providerId="AD" clId="Web-{B4329482-5063-BE0D-C2C7-465694D4FC6F}" dt="2026-04-21T23:57:45.321" v="4" actId="20577"/>
          <ac:spMkLst>
            <pc:docMk/>
            <pc:sldMk cId="0" sldId="263"/>
            <ac:spMk id="3" creationId="{00000000-0000-0000-0000-000000000000}"/>
          </ac:spMkLst>
        </pc:spChg>
      </pc:sldChg>
      <pc:sldChg chg="modSp">
        <pc:chgData name="Vazquez, Daniel" userId="S::daniel.vazquez@tcu.edu::f7c0c199-8b90-40cb-a1af-b35183157463" providerId="AD" clId="Web-{B4329482-5063-BE0D-C2C7-465694D4FC6F}" dt="2026-04-22T00:10:17.818" v="26" actId="20577"/>
        <pc:sldMkLst>
          <pc:docMk/>
          <pc:sldMk cId="0" sldId="265"/>
        </pc:sldMkLst>
        <pc:spChg chg="mod">
          <ac:chgData name="Vazquez, Daniel" userId="S::daniel.vazquez@tcu.edu::f7c0c199-8b90-40cb-a1af-b35183157463" providerId="AD" clId="Web-{B4329482-5063-BE0D-C2C7-465694D4FC6F}" dt="2026-04-22T00:10:17.818" v="26" actId="20577"/>
          <ac:spMkLst>
            <pc:docMk/>
            <pc:sldMk cId="0" sldId="265"/>
            <ac:spMk id="4" creationId="{00000000-0000-0000-0000-000000000000}"/>
          </ac:spMkLst>
        </pc:spChg>
      </pc:sldChg>
    </pc:docChg>
  </pc:docChgLst>
  <pc:docChgLst>
    <pc:chgData name="Cecil, Will" userId="d764e67a-38b8-4243-a92c-844b4fb42093" providerId="ADAL" clId="{0B310F94-A638-4589-A784-14AEEB4CC204}"/>
    <pc:docChg chg="undo redo custSel addSld delSld modSld sldOrd">
      <pc:chgData name="Cecil, Will" userId="d764e67a-38b8-4243-a92c-844b4fb42093" providerId="ADAL" clId="{0B310F94-A638-4589-A784-14AEEB4CC204}" dt="2026-04-29T21:55:27.369" v="1922" actId="729"/>
      <pc:docMkLst>
        <pc:docMk/>
      </pc:docMkLst>
      <pc:sldChg chg="modSp mod modNotesTx">
        <pc:chgData name="Cecil, Will" userId="d764e67a-38b8-4243-a92c-844b4fb42093" providerId="ADAL" clId="{0B310F94-A638-4589-A784-14AEEB4CC204}" dt="2026-04-28T02:56:50.654" v="1910" actId="14100"/>
        <pc:sldMkLst>
          <pc:docMk/>
          <pc:sldMk cId="0" sldId="256"/>
        </pc:sldMkLst>
        <pc:spChg chg="mod">
          <ac:chgData name="Cecil, Will" userId="d764e67a-38b8-4243-a92c-844b4fb42093" providerId="ADAL" clId="{0B310F94-A638-4589-A784-14AEEB4CC204}" dt="2026-04-28T01:06:10.073" v="1524" actId="255"/>
          <ac:spMkLst>
            <pc:docMk/>
            <pc:sldMk cId="0" sldId="256"/>
            <ac:spMk id="11" creationId="{00000000-0000-0000-0000-000000000000}"/>
          </ac:spMkLst>
        </pc:spChg>
        <pc:spChg chg="mod">
          <ac:chgData name="Cecil, Will" userId="d764e67a-38b8-4243-a92c-844b4fb42093" providerId="ADAL" clId="{0B310F94-A638-4589-A784-14AEEB4CC204}" dt="2026-04-28T01:06:25.087" v="1525" actId="255"/>
          <ac:spMkLst>
            <pc:docMk/>
            <pc:sldMk cId="0" sldId="256"/>
            <ac:spMk id="13" creationId="{00000000-0000-0000-0000-000000000000}"/>
          </ac:spMkLst>
        </pc:spChg>
        <pc:spChg chg="mod">
          <ac:chgData name="Cecil, Will" userId="d764e67a-38b8-4243-a92c-844b4fb42093" providerId="ADAL" clId="{0B310F94-A638-4589-A784-14AEEB4CC204}" dt="2026-04-28T01:06:25.087" v="1525" actId="255"/>
          <ac:spMkLst>
            <pc:docMk/>
            <pc:sldMk cId="0" sldId="256"/>
            <ac:spMk id="15" creationId="{00000000-0000-0000-0000-000000000000}"/>
          </ac:spMkLst>
        </pc:spChg>
        <pc:spChg chg="mod">
          <ac:chgData name="Cecil, Will" userId="d764e67a-38b8-4243-a92c-844b4fb42093" providerId="ADAL" clId="{0B310F94-A638-4589-A784-14AEEB4CC204}" dt="2026-04-28T01:06:25.087" v="1525" actId="255"/>
          <ac:spMkLst>
            <pc:docMk/>
            <pc:sldMk cId="0" sldId="256"/>
            <ac:spMk id="17" creationId="{00000000-0000-0000-0000-000000000000}"/>
          </ac:spMkLst>
        </pc:spChg>
        <pc:spChg chg="mod">
          <ac:chgData name="Cecil, Will" userId="d764e67a-38b8-4243-a92c-844b4fb42093" providerId="ADAL" clId="{0B310F94-A638-4589-A784-14AEEB4CC204}" dt="2026-04-28T02:51:11.782" v="1870" actId="14100"/>
          <ac:spMkLst>
            <pc:docMk/>
            <pc:sldMk cId="0" sldId="256"/>
            <ac:spMk id="18" creationId="{00000000-0000-0000-0000-000000000000}"/>
          </ac:spMkLst>
        </pc:spChg>
        <pc:picChg chg="mod">
          <ac:chgData name="Cecil, Will" userId="d764e67a-38b8-4243-a92c-844b4fb42093" providerId="ADAL" clId="{0B310F94-A638-4589-A784-14AEEB4CC204}" dt="2026-04-28T02:56:50.654" v="1910" actId="14100"/>
          <ac:picMkLst>
            <pc:docMk/>
            <pc:sldMk cId="0" sldId="256"/>
            <ac:picMk id="20" creationId="{E652564F-D8F0-1909-EBFB-A33DCA49030B}"/>
          </ac:picMkLst>
        </pc:picChg>
      </pc:sldChg>
      <pc:sldChg chg="addSp delSp modSp mod modNotesTx">
        <pc:chgData name="Cecil, Will" userId="d764e67a-38b8-4243-a92c-844b4fb42093" providerId="ADAL" clId="{0B310F94-A638-4589-A784-14AEEB4CC204}" dt="2026-04-28T02:51:31.693" v="1886" actId="20577"/>
        <pc:sldMkLst>
          <pc:docMk/>
          <pc:sldMk cId="0" sldId="258"/>
        </pc:sldMkLst>
        <pc:spChg chg="mod">
          <ac:chgData name="Cecil, Will" userId="d764e67a-38b8-4243-a92c-844b4fb42093" providerId="ADAL" clId="{0B310F94-A638-4589-A784-14AEEB4CC204}" dt="2026-04-27T17:20:54.795" v="887" actId="1076"/>
          <ac:spMkLst>
            <pc:docMk/>
            <pc:sldMk cId="0" sldId="258"/>
            <ac:spMk id="3" creationId="{00000000-0000-0000-0000-000000000000}"/>
          </ac:spMkLst>
        </pc:spChg>
        <pc:spChg chg="mod">
          <ac:chgData name="Cecil, Will" userId="d764e67a-38b8-4243-a92c-844b4fb42093" providerId="ADAL" clId="{0B310F94-A638-4589-A784-14AEEB4CC204}" dt="2026-04-27T17:20:17.129" v="883" actId="14100"/>
          <ac:spMkLst>
            <pc:docMk/>
            <pc:sldMk cId="0" sldId="258"/>
            <ac:spMk id="4" creationId="{00000000-0000-0000-0000-000000000000}"/>
          </ac:spMkLst>
        </pc:spChg>
        <pc:spChg chg="mod">
          <ac:chgData name="Cecil, Will" userId="d764e67a-38b8-4243-a92c-844b4fb42093" providerId="ADAL" clId="{0B310F94-A638-4589-A784-14AEEB4CC204}" dt="2026-04-27T17:18:09.390" v="863" actId="14100"/>
          <ac:spMkLst>
            <pc:docMk/>
            <pc:sldMk cId="0" sldId="258"/>
            <ac:spMk id="6" creationId="{00000000-0000-0000-0000-000000000000}"/>
          </ac:spMkLst>
        </pc:spChg>
        <pc:spChg chg="mod">
          <ac:chgData name="Cecil, Will" userId="d764e67a-38b8-4243-a92c-844b4fb42093" providerId="ADAL" clId="{0B310F94-A638-4589-A784-14AEEB4CC204}" dt="2026-04-27T17:17:30.421" v="858" actId="164"/>
          <ac:spMkLst>
            <pc:docMk/>
            <pc:sldMk cId="0" sldId="258"/>
            <ac:spMk id="7" creationId="{00000000-0000-0000-0000-000000000000}"/>
          </ac:spMkLst>
        </pc:spChg>
        <pc:spChg chg="mod">
          <ac:chgData name="Cecil, Will" userId="d764e67a-38b8-4243-a92c-844b4fb42093" providerId="ADAL" clId="{0B310F94-A638-4589-A784-14AEEB4CC204}" dt="2026-04-27T17:18:36.203" v="867" actId="255"/>
          <ac:spMkLst>
            <pc:docMk/>
            <pc:sldMk cId="0" sldId="258"/>
            <ac:spMk id="9" creationId="{00000000-0000-0000-0000-000000000000}"/>
          </ac:spMkLst>
        </pc:spChg>
        <pc:spChg chg="mod">
          <ac:chgData name="Cecil, Will" userId="d764e67a-38b8-4243-a92c-844b4fb42093" providerId="ADAL" clId="{0B310F94-A638-4589-A784-14AEEB4CC204}" dt="2026-04-27T17:19:49.583" v="880" actId="255"/>
          <ac:spMkLst>
            <pc:docMk/>
            <pc:sldMk cId="0" sldId="258"/>
            <ac:spMk id="10" creationId="{00000000-0000-0000-0000-000000000000}"/>
          </ac:spMkLst>
        </pc:spChg>
        <pc:spChg chg="mod">
          <ac:chgData name="Cecil, Will" userId="d764e67a-38b8-4243-a92c-844b4fb42093" providerId="ADAL" clId="{0B310F94-A638-4589-A784-14AEEB4CC204}" dt="2026-04-27T17:17:30.421" v="858" actId="164"/>
          <ac:spMkLst>
            <pc:docMk/>
            <pc:sldMk cId="0" sldId="258"/>
            <ac:spMk id="12" creationId="{00000000-0000-0000-0000-000000000000}"/>
          </ac:spMkLst>
        </pc:spChg>
        <pc:spChg chg="mod">
          <ac:chgData name="Cecil, Will" userId="d764e67a-38b8-4243-a92c-844b4fb42093" providerId="ADAL" clId="{0B310F94-A638-4589-A784-14AEEB4CC204}" dt="2026-04-27T17:18:40.203" v="868" actId="255"/>
          <ac:spMkLst>
            <pc:docMk/>
            <pc:sldMk cId="0" sldId="258"/>
            <ac:spMk id="13" creationId="{00000000-0000-0000-0000-000000000000}"/>
          </ac:spMkLst>
        </pc:spChg>
        <pc:spChg chg="mod">
          <ac:chgData name="Cecil, Will" userId="d764e67a-38b8-4243-a92c-844b4fb42093" providerId="ADAL" clId="{0B310F94-A638-4589-A784-14AEEB4CC204}" dt="2026-04-27T17:19:44.203" v="879" actId="255"/>
          <ac:spMkLst>
            <pc:docMk/>
            <pc:sldMk cId="0" sldId="258"/>
            <ac:spMk id="14" creationId="{00000000-0000-0000-0000-000000000000}"/>
          </ac:spMkLst>
        </pc:spChg>
        <pc:spChg chg="mod">
          <ac:chgData name="Cecil, Will" userId="d764e67a-38b8-4243-a92c-844b4fb42093" providerId="ADAL" clId="{0B310F94-A638-4589-A784-14AEEB4CC204}" dt="2026-04-27T17:17:30.421" v="858" actId="164"/>
          <ac:spMkLst>
            <pc:docMk/>
            <pc:sldMk cId="0" sldId="258"/>
            <ac:spMk id="15" creationId="{00000000-0000-0000-0000-000000000000}"/>
          </ac:spMkLst>
        </pc:spChg>
        <pc:spChg chg="mod">
          <ac:chgData name="Cecil, Will" userId="d764e67a-38b8-4243-a92c-844b4fb42093" providerId="ADAL" clId="{0B310F94-A638-4589-A784-14AEEB4CC204}" dt="2026-04-27T17:17:30.421" v="858" actId="164"/>
          <ac:spMkLst>
            <pc:docMk/>
            <pc:sldMk cId="0" sldId="258"/>
            <ac:spMk id="16" creationId="{00000000-0000-0000-0000-000000000000}"/>
          </ac:spMkLst>
        </pc:spChg>
        <pc:spChg chg="mod">
          <ac:chgData name="Cecil, Will" userId="d764e67a-38b8-4243-a92c-844b4fb42093" providerId="ADAL" clId="{0B310F94-A638-4589-A784-14AEEB4CC204}" dt="2026-04-27T17:18:46.653" v="869" actId="255"/>
          <ac:spMkLst>
            <pc:docMk/>
            <pc:sldMk cId="0" sldId="258"/>
            <ac:spMk id="17" creationId="{00000000-0000-0000-0000-000000000000}"/>
          </ac:spMkLst>
        </pc:spChg>
        <pc:spChg chg="mod">
          <ac:chgData name="Cecil, Will" userId="d764e67a-38b8-4243-a92c-844b4fb42093" providerId="ADAL" clId="{0B310F94-A638-4589-A784-14AEEB4CC204}" dt="2026-04-27T17:19:39.092" v="878" actId="255"/>
          <ac:spMkLst>
            <pc:docMk/>
            <pc:sldMk cId="0" sldId="258"/>
            <ac:spMk id="18" creationId="{00000000-0000-0000-0000-000000000000}"/>
          </ac:spMkLst>
        </pc:spChg>
        <pc:spChg chg="mod">
          <ac:chgData name="Cecil, Will" userId="d764e67a-38b8-4243-a92c-844b4fb42093" providerId="ADAL" clId="{0B310F94-A638-4589-A784-14AEEB4CC204}" dt="2026-04-27T17:17:30.421" v="858" actId="164"/>
          <ac:spMkLst>
            <pc:docMk/>
            <pc:sldMk cId="0" sldId="258"/>
            <ac:spMk id="19" creationId="{00000000-0000-0000-0000-000000000000}"/>
          </ac:spMkLst>
        </pc:spChg>
        <pc:spChg chg="mod">
          <ac:chgData name="Cecil, Will" userId="d764e67a-38b8-4243-a92c-844b4fb42093" providerId="ADAL" clId="{0B310F94-A638-4589-A784-14AEEB4CC204}" dt="2026-04-27T17:17:30.421" v="858" actId="164"/>
          <ac:spMkLst>
            <pc:docMk/>
            <pc:sldMk cId="0" sldId="258"/>
            <ac:spMk id="20" creationId="{00000000-0000-0000-0000-000000000000}"/>
          </ac:spMkLst>
        </pc:spChg>
        <pc:spChg chg="mod">
          <ac:chgData name="Cecil, Will" userId="d764e67a-38b8-4243-a92c-844b4fb42093" providerId="ADAL" clId="{0B310F94-A638-4589-A784-14AEEB4CC204}" dt="2026-04-27T17:18:51.085" v="870" actId="255"/>
          <ac:spMkLst>
            <pc:docMk/>
            <pc:sldMk cId="0" sldId="258"/>
            <ac:spMk id="21" creationId="{00000000-0000-0000-0000-000000000000}"/>
          </ac:spMkLst>
        </pc:spChg>
        <pc:spChg chg="mod">
          <ac:chgData name="Cecil, Will" userId="d764e67a-38b8-4243-a92c-844b4fb42093" providerId="ADAL" clId="{0B310F94-A638-4589-A784-14AEEB4CC204}" dt="2026-04-27T17:19:31.218" v="877" actId="255"/>
          <ac:spMkLst>
            <pc:docMk/>
            <pc:sldMk cId="0" sldId="258"/>
            <ac:spMk id="22" creationId="{00000000-0000-0000-0000-000000000000}"/>
          </ac:spMkLst>
        </pc:spChg>
        <pc:spChg chg="mod">
          <ac:chgData name="Cecil, Will" userId="d764e67a-38b8-4243-a92c-844b4fb42093" providerId="ADAL" clId="{0B310F94-A638-4589-A784-14AEEB4CC204}" dt="2026-04-27T22:34:49.930" v="1129" actId="1076"/>
          <ac:spMkLst>
            <pc:docMk/>
            <pc:sldMk cId="0" sldId="258"/>
            <ac:spMk id="39" creationId="{00000000-0000-0000-0000-000000000000}"/>
          </ac:spMkLst>
        </pc:spChg>
        <pc:spChg chg="mod">
          <ac:chgData name="Cecil, Will" userId="d764e67a-38b8-4243-a92c-844b4fb42093" providerId="ADAL" clId="{0B310F94-A638-4589-A784-14AEEB4CC204}" dt="2026-04-27T22:34:19.170" v="1127"/>
          <ac:spMkLst>
            <pc:docMk/>
            <pc:sldMk cId="0" sldId="258"/>
            <ac:spMk id="97" creationId="{36863D01-68E9-1F43-E44D-A3BAF2EBC712}"/>
          </ac:spMkLst>
        </pc:spChg>
        <pc:spChg chg="mod">
          <ac:chgData name="Cecil, Will" userId="d764e67a-38b8-4243-a92c-844b4fb42093" providerId="ADAL" clId="{0B310F94-A638-4589-A784-14AEEB4CC204}" dt="2026-04-28T02:51:31.693" v="1886" actId="20577"/>
          <ac:spMkLst>
            <pc:docMk/>
            <pc:sldMk cId="0" sldId="258"/>
            <ac:spMk id="98" creationId="{14C356E1-5439-4D27-48C2-84A8EC9A4503}"/>
          </ac:spMkLst>
        </pc:spChg>
        <pc:grpChg chg="mod">
          <ac:chgData name="Cecil, Will" userId="d764e67a-38b8-4243-a92c-844b4fb42093" providerId="ADAL" clId="{0B310F94-A638-4589-A784-14AEEB4CC204}" dt="2026-04-27T22:34:40.730" v="1128" actId="1076"/>
          <ac:grpSpMkLst>
            <pc:docMk/>
            <pc:sldMk cId="0" sldId="258"/>
            <ac:grpSpMk id="95" creationId="{02C6CEBD-7252-A27D-573B-3390278131A4}"/>
          </ac:grpSpMkLst>
        </pc:grpChg>
        <pc:grpChg chg="add mod">
          <ac:chgData name="Cecil, Will" userId="d764e67a-38b8-4243-a92c-844b4fb42093" providerId="ADAL" clId="{0B310F94-A638-4589-A784-14AEEB4CC204}" dt="2026-04-27T22:34:19.170" v="1127"/>
          <ac:grpSpMkLst>
            <pc:docMk/>
            <pc:sldMk cId="0" sldId="258"/>
            <ac:grpSpMk id="96" creationId="{46A48C21-C1DA-62C6-5324-2C1E12304E9B}"/>
          </ac:grpSpMkLst>
        </pc:grpChg>
        <pc:picChg chg="add mod">
          <ac:chgData name="Cecil, Will" userId="d764e67a-38b8-4243-a92c-844b4fb42093" providerId="ADAL" clId="{0B310F94-A638-4589-A784-14AEEB4CC204}" dt="2026-04-27T22:34:19.170" v="1127"/>
          <ac:picMkLst>
            <pc:docMk/>
            <pc:sldMk cId="0" sldId="258"/>
            <ac:picMk id="99" creationId="{67F3273B-C021-6027-0402-389D68446B2E}"/>
          </ac:picMkLst>
        </pc:picChg>
      </pc:sldChg>
      <pc:sldChg chg="addSp delSp modSp mod">
        <pc:chgData name="Cecil, Will" userId="d764e67a-38b8-4243-a92c-844b4fb42093" providerId="ADAL" clId="{0B310F94-A638-4589-A784-14AEEB4CC204}" dt="2026-04-28T02:54:36.681" v="1903" actId="208"/>
        <pc:sldMkLst>
          <pc:docMk/>
          <pc:sldMk cId="0" sldId="259"/>
        </pc:sldMkLst>
        <pc:spChg chg="mod">
          <ac:chgData name="Cecil, Will" userId="d764e67a-38b8-4243-a92c-844b4fb42093" providerId="ADAL" clId="{0B310F94-A638-4589-A784-14AEEB4CC204}" dt="2026-04-28T00:51:25.250" v="1360" actId="255"/>
          <ac:spMkLst>
            <pc:docMk/>
            <pc:sldMk cId="0" sldId="259"/>
            <ac:spMk id="3" creationId="{00000000-0000-0000-0000-000000000000}"/>
          </ac:spMkLst>
        </pc:spChg>
        <pc:spChg chg="mod">
          <ac:chgData name="Cecil, Will" userId="d764e67a-38b8-4243-a92c-844b4fb42093" providerId="ADAL" clId="{0B310F94-A638-4589-A784-14AEEB4CC204}" dt="2026-04-28T01:09:55.323" v="1541" actId="255"/>
          <ac:spMkLst>
            <pc:docMk/>
            <pc:sldMk cId="0" sldId="259"/>
            <ac:spMk id="4"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6" creationId="{00000000-0000-0000-0000-000000000000}"/>
          </ac:spMkLst>
        </pc:spChg>
        <pc:spChg chg="mod">
          <ac:chgData name="Cecil, Will" userId="d764e67a-38b8-4243-a92c-844b4fb42093" providerId="ADAL" clId="{0B310F94-A638-4589-A784-14AEEB4CC204}" dt="2026-04-28T01:10:46.116" v="1542" actId="255"/>
          <ac:spMkLst>
            <pc:docMk/>
            <pc:sldMk cId="0" sldId="259"/>
            <ac:spMk id="8"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9"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12"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13" creationId="{00000000-0000-0000-0000-000000000000}"/>
          </ac:spMkLst>
        </pc:spChg>
        <pc:spChg chg="mod">
          <ac:chgData name="Cecil, Will" userId="d764e67a-38b8-4243-a92c-844b4fb42093" providerId="ADAL" clId="{0B310F94-A638-4589-A784-14AEEB4CC204}" dt="2026-04-28T01:11:53.431" v="1546" actId="164"/>
          <ac:spMkLst>
            <pc:docMk/>
            <pc:sldMk cId="0" sldId="259"/>
            <ac:spMk id="14" creationId="{00000000-0000-0000-0000-000000000000}"/>
          </ac:spMkLst>
        </pc:spChg>
        <pc:spChg chg="mod">
          <ac:chgData name="Cecil, Will" userId="d764e67a-38b8-4243-a92c-844b4fb42093" providerId="ADAL" clId="{0B310F94-A638-4589-A784-14AEEB4CC204}" dt="2026-04-28T01:12:01.234" v="1548" actId="1076"/>
          <ac:spMkLst>
            <pc:docMk/>
            <pc:sldMk cId="0" sldId="259"/>
            <ac:spMk id="15"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16" creationId="{00000000-0000-0000-0000-000000000000}"/>
          </ac:spMkLst>
        </pc:spChg>
        <pc:spChg chg="mod">
          <ac:chgData name="Cecil, Will" userId="d764e67a-38b8-4243-a92c-844b4fb42093" providerId="ADAL" clId="{0B310F94-A638-4589-A784-14AEEB4CC204}" dt="2026-04-28T01:10:46.116" v="1542" actId="255"/>
          <ac:spMkLst>
            <pc:docMk/>
            <pc:sldMk cId="0" sldId="259"/>
            <ac:spMk id="18" creationId="{00000000-0000-0000-0000-000000000000}"/>
          </ac:spMkLst>
        </pc:spChg>
        <pc:spChg chg="mod topLvl">
          <ac:chgData name="Cecil, Will" userId="d764e67a-38b8-4243-a92c-844b4fb42093" providerId="ADAL" clId="{0B310F94-A638-4589-A784-14AEEB4CC204}" dt="2026-04-28T01:11:15.534" v="1544" actId="164"/>
          <ac:spMkLst>
            <pc:docMk/>
            <pc:sldMk cId="0" sldId="259"/>
            <ac:spMk id="19" creationId="{00000000-0000-0000-0000-000000000000}"/>
          </ac:spMkLst>
        </pc:spChg>
        <pc:spChg chg="mod">
          <ac:chgData name="Cecil, Will" userId="d764e67a-38b8-4243-a92c-844b4fb42093" providerId="ADAL" clId="{0B310F94-A638-4589-A784-14AEEB4CC204}" dt="2026-04-28T01:11:53.431" v="1546" actId="164"/>
          <ac:spMkLst>
            <pc:docMk/>
            <pc:sldMk cId="0" sldId="259"/>
            <ac:spMk id="20"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21" creationId="{00000000-0000-0000-0000-000000000000}"/>
          </ac:spMkLst>
        </pc:spChg>
        <pc:spChg chg="mod">
          <ac:chgData name="Cecil, Will" userId="d764e67a-38b8-4243-a92c-844b4fb42093" providerId="ADAL" clId="{0B310F94-A638-4589-A784-14AEEB4CC204}" dt="2026-04-28T01:11:15.534" v="1544" actId="164"/>
          <ac:spMkLst>
            <pc:docMk/>
            <pc:sldMk cId="0" sldId="259"/>
            <ac:spMk id="22"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24" creationId="{00000000-0000-0000-0000-000000000000}"/>
          </ac:spMkLst>
        </pc:spChg>
        <pc:spChg chg="mod">
          <ac:chgData name="Cecil, Will" userId="d764e67a-38b8-4243-a92c-844b4fb42093" providerId="ADAL" clId="{0B310F94-A638-4589-A784-14AEEB4CC204}" dt="2026-04-28T01:11:15.534" v="1544" actId="164"/>
          <ac:spMkLst>
            <pc:docMk/>
            <pc:sldMk cId="0" sldId="259"/>
            <ac:spMk id="25" creationId="{00000000-0000-0000-0000-000000000000}"/>
          </ac:spMkLst>
        </pc:spChg>
        <pc:spChg chg="mod">
          <ac:chgData name="Cecil, Will" userId="d764e67a-38b8-4243-a92c-844b4fb42093" providerId="ADAL" clId="{0B310F94-A638-4589-A784-14AEEB4CC204}" dt="2026-04-28T01:11:15.534" v="1544" actId="164"/>
          <ac:spMkLst>
            <pc:docMk/>
            <pc:sldMk cId="0" sldId="259"/>
            <ac:spMk id="28" creationId="{00000000-0000-0000-0000-000000000000}"/>
          </ac:spMkLst>
        </pc:spChg>
        <pc:spChg chg="mod topLvl">
          <ac:chgData name="Cecil, Will" userId="d764e67a-38b8-4243-a92c-844b4fb42093" providerId="ADAL" clId="{0B310F94-A638-4589-A784-14AEEB4CC204}" dt="2026-04-28T01:11:15.534" v="1544" actId="164"/>
          <ac:spMkLst>
            <pc:docMk/>
            <pc:sldMk cId="0" sldId="259"/>
            <ac:spMk id="31" creationId="{00000000-0000-0000-0000-000000000000}"/>
          </ac:spMkLst>
        </pc:spChg>
        <pc:spChg chg="mod topLvl">
          <ac:chgData name="Cecil, Will" userId="d764e67a-38b8-4243-a92c-844b4fb42093" providerId="ADAL" clId="{0B310F94-A638-4589-A784-14AEEB4CC204}" dt="2026-04-28T01:11:53.431" v="1546" actId="164"/>
          <ac:spMkLst>
            <pc:docMk/>
            <pc:sldMk cId="0" sldId="259"/>
            <ac:spMk id="32" creationId="{00000000-0000-0000-0000-000000000000}"/>
          </ac:spMkLst>
        </pc:spChg>
        <pc:spChg chg="mod">
          <ac:chgData name="Cecil, Will" userId="d764e67a-38b8-4243-a92c-844b4fb42093" providerId="ADAL" clId="{0B310F94-A638-4589-A784-14AEEB4CC204}" dt="2026-04-28T01:10:46.116" v="1542" actId="255"/>
          <ac:spMkLst>
            <pc:docMk/>
            <pc:sldMk cId="0" sldId="259"/>
            <ac:spMk id="33" creationId="{00000000-0000-0000-0000-000000000000}"/>
          </ac:spMkLst>
        </pc:spChg>
        <pc:spChg chg="mod">
          <ac:chgData name="Cecil, Will" userId="d764e67a-38b8-4243-a92c-844b4fb42093" providerId="ADAL" clId="{0B310F94-A638-4589-A784-14AEEB4CC204}" dt="2026-04-27T22:35:18.786" v="1133"/>
          <ac:spMkLst>
            <pc:docMk/>
            <pc:sldMk cId="0" sldId="259"/>
            <ac:spMk id="101" creationId="{E9448AA3-7F31-EDF0-BB5D-D43F24607AAC}"/>
          </ac:spMkLst>
        </pc:spChg>
        <pc:spChg chg="mod">
          <ac:chgData name="Cecil, Will" userId="d764e67a-38b8-4243-a92c-844b4fb42093" providerId="ADAL" clId="{0B310F94-A638-4589-A784-14AEEB4CC204}" dt="2026-04-28T02:51:42.109" v="1888"/>
          <ac:spMkLst>
            <pc:docMk/>
            <pc:sldMk cId="0" sldId="259"/>
            <ac:spMk id="102" creationId="{9CC2B24D-BD5E-AE76-AA11-6485B324BFA2}"/>
          </ac:spMkLst>
        </pc:spChg>
        <pc:grpChg chg="mod">
          <ac:chgData name="Cecil, Will" userId="d764e67a-38b8-4243-a92c-844b4fb42093" providerId="ADAL" clId="{0B310F94-A638-4589-A784-14AEEB4CC204}" dt="2026-04-28T01:09:31.112" v="1538" actId="1076"/>
          <ac:grpSpMkLst>
            <pc:docMk/>
            <pc:sldMk cId="0" sldId="259"/>
            <ac:grpSpMk id="99" creationId="{9279B362-C923-90D2-6FAB-86030AAC3144}"/>
          </ac:grpSpMkLst>
        </pc:grpChg>
        <pc:grpChg chg="add mod">
          <ac:chgData name="Cecil, Will" userId="d764e67a-38b8-4243-a92c-844b4fb42093" providerId="ADAL" clId="{0B310F94-A638-4589-A784-14AEEB4CC204}" dt="2026-04-27T22:35:18.786" v="1133"/>
          <ac:grpSpMkLst>
            <pc:docMk/>
            <pc:sldMk cId="0" sldId="259"/>
            <ac:grpSpMk id="100" creationId="{0D005381-9B35-DB56-7E65-52AAB5797711}"/>
          </ac:grpSpMkLst>
        </pc:grpChg>
        <pc:grpChg chg="add mod">
          <ac:chgData name="Cecil, Will" userId="d764e67a-38b8-4243-a92c-844b4fb42093" providerId="ADAL" clId="{0B310F94-A638-4589-A784-14AEEB4CC204}" dt="2026-04-28T01:11:27.241" v="1545" actId="1076"/>
          <ac:grpSpMkLst>
            <pc:docMk/>
            <pc:sldMk cId="0" sldId="259"/>
            <ac:grpSpMk id="104" creationId="{3DC146ED-0A1A-8B06-3548-4332532A04F4}"/>
          </ac:grpSpMkLst>
        </pc:grpChg>
        <pc:grpChg chg="mod">
          <ac:chgData name="Cecil, Will" userId="d764e67a-38b8-4243-a92c-844b4fb42093" providerId="ADAL" clId="{0B310F94-A638-4589-A784-14AEEB4CC204}" dt="2026-04-28T01:12:06.208" v="1550" actId="1076"/>
          <ac:grpSpMkLst>
            <pc:docMk/>
            <pc:sldMk cId="0" sldId="259"/>
            <ac:grpSpMk id="105" creationId="{7CC044F6-CCF8-A0BA-2E2F-24DD60A42350}"/>
          </ac:grpSpMkLst>
        </pc:grpChg>
        <pc:picChg chg="add mod">
          <ac:chgData name="Cecil, Will" userId="d764e67a-38b8-4243-a92c-844b4fb42093" providerId="ADAL" clId="{0B310F94-A638-4589-A784-14AEEB4CC204}" dt="2026-04-28T02:54:36.681" v="1903" actId="208"/>
          <ac:picMkLst>
            <pc:docMk/>
            <pc:sldMk cId="0" sldId="259"/>
            <ac:picMk id="103" creationId="{4C77D4BB-1DAF-658B-FCBF-075F01B0CED4}"/>
          </ac:picMkLst>
        </pc:picChg>
      </pc:sldChg>
      <pc:sldChg chg="addSp delSp modSp mod">
        <pc:chgData name="Cecil, Will" userId="d764e67a-38b8-4243-a92c-844b4fb42093" providerId="ADAL" clId="{0B310F94-A638-4589-A784-14AEEB4CC204}" dt="2026-04-28T02:51:51.495" v="1890"/>
        <pc:sldMkLst>
          <pc:docMk/>
          <pc:sldMk cId="0" sldId="260"/>
        </pc:sldMkLst>
        <pc:spChg chg="mod">
          <ac:chgData name="Cecil, Will" userId="d764e67a-38b8-4243-a92c-844b4fb42093" providerId="ADAL" clId="{0B310F94-A638-4589-A784-14AEEB4CC204}" dt="2026-04-28T00:50:28.355" v="1354" actId="255"/>
          <ac:spMkLst>
            <pc:docMk/>
            <pc:sldMk cId="0" sldId="260"/>
            <ac:spMk id="3" creationId="{00000000-0000-0000-0000-000000000000}"/>
          </ac:spMkLst>
        </pc:spChg>
        <pc:spChg chg="mod">
          <ac:chgData name="Cecil, Will" userId="d764e67a-38b8-4243-a92c-844b4fb42093" providerId="ADAL" clId="{0B310F94-A638-4589-A784-14AEEB4CC204}" dt="2026-04-28T01:16:02.424" v="1562" actId="1076"/>
          <ac:spMkLst>
            <pc:docMk/>
            <pc:sldMk cId="0" sldId="260"/>
            <ac:spMk id="4" creationId="{00000000-0000-0000-0000-000000000000}"/>
          </ac:spMkLst>
        </pc:spChg>
        <pc:spChg chg="mod">
          <ac:chgData name="Cecil, Will" userId="d764e67a-38b8-4243-a92c-844b4fb42093" providerId="ADAL" clId="{0B310F94-A638-4589-A784-14AEEB4CC204}" dt="2026-04-28T01:30:58.935" v="1615" actId="14100"/>
          <ac:spMkLst>
            <pc:docMk/>
            <pc:sldMk cId="0" sldId="260"/>
            <ac:spMk id="6" creationId="{00000000-0000-0000-0000-000000000000}"/>
          </ac:spMkLst>
        </pc:spChg>
        <pc:spChg chg="mod">
          <ac:chgData name="Cecil, Will" userId="d764e67a-38b8-4243-a92c-844b4fb42093" providerId="ADAL" clId="{0B310F94-A638-4589-A784-14AEEB4CC204}" dt="2026-04-28T01:30:54.565" v="1614" actId="14100"/>
          <ac:spMkLst>
            <pc:docMk/>
            <pc:sldMk cId="0" sldId="260"/>
            <ac:spMk id="8" creationId="{00000000-0000-0000-0000-000000000000}"/>
          </ac:spMkLst>
        </pc:spChg>
        <pc:spChg chg="mod">
          <ac:chgData name="Cecil, Will" userId="d764e67a-38b8-4243-a92c-844b4fb42093" providerId="ADAL" clId="{0B310F94-A638-4589-A784-14AEEB4CC204}" dt="2026-04-28T01:15:06.474" v="1556" actId="164"/>
          <ac:spMkLst>
            <pc:docMk/>
            <pc:sldMk cId="0" sldId="260"/>
            <ac:spMk id="9" creationId="{00000000-0000-0000-0000-000000000000}"/>
          </ac:spMkLst>
        </pc:spChg>
        <pc:spChg chg="mod">
          <ac:chgData name="Cecil, Will" userId="d764e67a-38b8-4243-a92c-844b4fb42093" providerId="ADAL" clId="{0B310F94-A638-4589-A784-14AEEB4CC204}" dt="2026-04-28T01:30:50.141" v="1613" actId="14100"/>
          <ac:spMkLst>
            <pc:docMk/>
            <pc:sldMk cId="0" sldId="260"/>
            <ac:spMk id="10" creationId="{00000000-0000-0000-0000-000000000000}"/>
          </ac:spMkLst>
        </pc:spChg>
        <pc:spChg chg="mod">
          <ac:chgData name="Cecil, Will" userId="d764e67a-38b8-4243-a92c-844b4fb42093" providerId="ADAL" clId="{0B310F94-A638-4589-A784-14AEEB4CC204}" dt="2026-04-28T01:30:43.166" v="1612" actId="14100"/>
          <ac:spMkLst>
            <pc:docMk/>
            <pc:sldMk cId="0" sldId="260"/>
            <ac:spMk id="12" creationId="{00000000-0000-0000-0000-000000000000}"/>
          </ac:spMkLst>
        </pc:spChg>
        <pc:spChg chg="mod">
          <ac:chgData name="Cecil, Will" userId="d764e67a-38b8-4243-a92c-844b4fb42093" providerId="ADAL" clId="{0B310F94-A638-4589-A784-14AEEB4CC204}" dt="2026-04-28T01:15:06.474" v="1556" actId="164"/>
          <ac:spMkLst>
            <pc:docMk/>
            <pc:sldMk cId="0" sldId="260"/>
            <ac:spMk id="13" creationId="{00000000-0000-0000-0000-000000000000}"/>
          </ac:spMkLst>
        </pc:spChg>
        <pc:spChg chg="mod">
          <ac:chgData name="Cecil, Will" userId="d764e67a-38b8-4243-a92c-844b4fb42093" providerId="ADAL" clId="{0B310F94-A638-4589-A784-14AEEB4CC204}" dt="2026-04-28T01:30:32.449" v="1611" actId="255"/>
          <ac:spMkLst>
            <pc:docMk/>
            <pc:sldMk cId="0" sldId="260"/>
            <ac:spMk id="14" creationId="{00000000-0000-0000-0000-000000000000}"/>
          </ac:spMkLst>
        </pc:spChg>
        <pc:spChg chg="mod">
          <ac:chgData name="Cecil, Will" userId="d764e67a-38b8-4243-a92c-844b4fb42093" providerId="ADAL" clId="{0B310F94-A638-4589-A784-14AEEB4CC204}" dt="2026-04-28T01:15:06.474" v="1556" actId="164"/>
          <ac:spMkLst>
            <pc:docMk/>
            <pc:sldMk cId="0" sldId="260"/>
            <ac:spMk id="15" creationId="{00000000-0000-0000-0000-000000000000}"/>
          </ac:spMkLst>
        </pc:spChg>
        <pc:spChg chg="mod">
          <ac:chgData name="Cecil, Will" userId="d764e67a-38b8-4243-a92c-844b4fb42093" providerId="ADAL" clId="{0B310F94-A638-4589-A784-14AEEB4CC204}" dt="2026-04-28T01:30:32.449" v="1611" actId="255"/>
          <ac:spMkLst>
            <pc:docMk/>
            <pc:sldMk cId="0" sldId="260"/>
            <ac:spMk id="18" creationId="{00000000-0000-0000-0000-000000000000}"/>
          </ac:spMkLst>
        </pc:spChg>
        <pc:spChg chg="mod">
          <ac:chgData name="Cecil, Will" userId="d764e67a-38b8-4243-a92c-844b4fb42093" providerId="ADAL" clId="{0B310F94-A638-4589-A784-14AEEB4CC204}" dt="2026-04-28T01:15:06.474" v="1556" actId="164"/>
          <ac:spMkLst>
            <pc:docMk/>
            <pc:sldMk cId="0" sldId="260"/>
            <ac:spMk id="19" creationId="{00000000-0000-0000-0000-000000000000}"/>
          </ac:spMkLst>
        </pc:spChg>
        <pc:spChg chg="mod">
          <ac:chgData name="Cecil, Will" userId="d764e67a-38b8-4243-a92c-844b4fb42093" providerId="ADAL" clId="{0B310F94-A638-4589-A784-14AEEB4CC204}" dt="2026-04-28T01:30:32.449" v="1611" actId="255"/>
          <ac:spMkLst>
            <pc:docMk/>
            <pc:sldMk cId="0" sldId="260"/>
            <ac:spMk id="23" creationId="{00000000-0000-0000-0000-000000000000}"/>
          </ac:spMkLst>
        </pc:spChg>
        <pc:spChg chg="mod">
          <ac:chgData name="Cecil, Will" userId="d764e67a-38b8-4243-a92c-844b4fb42093" providerId="ADAL" clId="{0B310F94-A638-4589-A784-14AEEB4CC204}" dt="2026-04-28T01:15:06.474" v="1556" actId="164"/>
          <ac:spMkLst>
            <pc:docMk/>
            <pc:sldMk cId="0" sldId="260"/>
            <ac:spMk id="25" creationId="{00000000-0000-0000-0000-000000000000}"/>
          </ac:spMkLst>
        </pc:spChg>
        <pc:spChg chg="mod">
          <ac:chgData name="Cecil, Will" userId="d764e67a-38b8-4243-a92c-844b4fb42093" providerId="ADAL" clId="{0B310F94-A638-4589-A784-14AEEB4CC204}" dt="2026-04-28T01:30:32.449" v="1611" actId="255"/>
          <ac:spMkLst>
            <pc:docMk/>
            <pc:sldMk cId="0" sldId="260"/>
            <ac:spMk id="26" creationId="{00000000-0000-0000-0000-000000000000}"/>
          </ac:spMkLst>
        </pc:spChg>
        <pc:spChg chg="mod">
          <ac:chgData name="Cecil, Will" userId="d764e67a-38b8-4243-a92c-844b4fb42093" providerId="ADAL" clId="{0B310F94-A638-4589-A784-14AEEB4CC204}" dt="2026-04-28T01:30:32.449" v="1611" actId="255"/>
          <ac:spMkLst>
            <pc:docMk/>
            <pc:sldMk cId="0" sldId="260"/>
            <ac:spMk id="27" creationId="{00000000-0000-0000-0000-000000000000}"/>
          </ac:spMkLst>
        </pc:spChg>
        <pc:spChg chg="mod">
          <ac:chgData name="Cecil, Will" userId="d764e67a-38b8-4243-a92c-844b4fb42093" providerId="ADAL" clId="{0B310F94-A638-4589-A784-14AEEB4CC204}" dt="2026-04-28T01:15:06.474" v="1556" actId="164"/>
          <ac:spMkLst>
            <pc:docMk/>
            <pc:sldMk cId="0" sldId="260"/>
            <ac:spMk id="28" creationId="{00000000-0000-0000-0000-000000000000}"/>
          </ac:spMkLst>
        </pc:spChg>
        <pc:spChg chg="mod">
          <ac:chgData name="Cecil, Will" userId="d764e67a-38b8-4243-a92c-844b4fb42093" providerId="ADAL" clId="{0B310F94-A638-4589-A784-14AEEB4CC204}" dt="2026-04-28T01:30:32.449" v="1611" actId="255"/>
          <ac:spMkLst>
            <pc:docMk/>
            <pc:sldMk cId="0" sldId="260"/>
            <ac:spMk id="29" creationId="{00000000-0000-0000-0000-000000000000}"/>
          </ac:spMkLst>
        </pc:spChg>
        <pc:spChg chg="mod">
          <ac:chgData name="Cecil, Will" userId="d764e67a-38b8-4243-a92c-844b4fb42093" providerId="ADAL" clId="{0B310F94-A638-4589-A784-14AEEB4CC204}" dt="2026-04-28T01:30:32.449" v="1611" actId="255"/>
          <ac:spMkLst>
            <pc:docMk/>
            <pc:sldMk cId="0" sldId="260"/>
            <ac:spMk id="30" creationId="{00000000-0000-0000-0000-000000000000}"/>
          </ac:spMkLst>
        </pc:spChg>
        <pc:spChg chg="mod">
          <ac:chgData name="Cecil, Will" userId="d764e67a-38b8-4243-a92c-844b4fb42093" providerId="ADAL" clId="{0B310F94-A638-4589-A784-14AEEB4CC204}" dt="2026-04-28T01:15:06.474" v="1556" actId="164"/>
          <ac:spMkLst>
            <pc:docMk/>
            <pc:sldMk cId="0" sldId="260"/>
            <ac:spMk id="31" creationId="{00000000-0000-0000-0000-000000000000}"/>
          </ac:spMkLst>
        </pc:spChg>
        <pc:spChg chg="mod">
          <ac:chgData name="Cecil, Will" userId="d764e67a-38b8-4243-a92c-844b4fb42093" providerId="ADAL" clId="{0B310F94-A638-4589-A784-14AEEB4CC204}" dt="2026-04-28T01:21:02.785" v="1608" actId="255"/>
          <ac:spMkLst>
            <pc:docMk/>
            <pc:sldMk cId="0" sldId="260"/>
            <ac:spMk id="32" creationId="{00000000-0000-0000-0000-000000000000}"/>
          </ac:spMkLst>
        </pc:spChg>
        <pc:spChg chg="mod">
          <ac:chgData name="Cecil, Will" userId="d764e67a-38b8-4243-a92c-844b4fb42093" providerId="ADAL" clId="{0B310F94-A638-4589-A784-14AEEB4CC204}" dt="2026-04-28T01:17:54.072" v="1586" actId="255"/>
          <ac:spMkLst>
            <pc:docMk/>
            <pc:sldMk cId="0" sldId="260"/>
            <ac:spMk id="35" creationId="{00000000-0000-0000-0000-000000000000}"/>
          </ac:spMkLst>
        </pc:spChg>
        <pc:spChg chg="mod">
          <ac:chgData name="Cecil, Will" userId="d764e67a-38b8-4243-a92c-844b4fb42093" providerId="ADAL" clId="{0B310F94-A638-4589-A784-14AEEB4CC204}" dt="2026-04-28T01:17:06.327" v="1564" actId="255"/>
          <ac:spMkLst>
            <pc:docMk/>
            <pc:sldMk cId="0" sldId="260"/>
            <ac:spMk id="36" creationId="{00000000-0000-0000-0000-000000000000}"/>
          </ac:spMkLst>
        </pc:spChg>
        <pc:spChg chg="mod">
          <ac:chgData name="Cecil, Will" userId="d764e67a-38b8-4243-a92c-844b4fb42093" providerId="ADAL" clId="{0B310F94-A638-4589-A784-14AEEB4CC204}" dt="2026-04-28T01:17:54.072" v="1586" actId="255"/>
          <ac:spMkLst>
            <pc:docMk/>
            <pc:sldMk cId="0" sldId="260"/>
            <ac:spMk id="39" creationId="{00000000-0000-0000-0000-000000000000}"/>
          </ac:spMkLst>
        </pc:spChg>
        <pc:spChg chg="mod">
          <ac:chgData name="Cecil, Will" userId="d764e67a-38b8-4243-a92c-844b4fb42093" providerId="ADAL" clId="{0B310F94-A638-4589-A784-14AEEB4CC204}" dt="2026-04-28T01:17:06.327" v="1564" actId="255"/>
          <ac:spMkLst>
            <pc:docMk/>
            <pc:sldMk cId="0" sldId="260"/>
            <ac:spMk id="40" creationId="{00000000-0000-0000-0000-000000000000}"/>
          </ac:spMkLst>
        </pc:spChg>
        <pc:spChg chg="mod">
          <ac:chgData name="Cecil, Will" userId="d764e67a-38b8-4243-a92c-844b4fb42093" providerId="ADAL" clId="{0B310F94-A638-4589-A784-14AEEB4CC204}" dt="2026-04-28T01:17:12.646" v="1565" actId="14100"/>
          <ac:spMkLst>
            <pc:docMk/>
            <pc:sldMk cId="0" sldId="260"/>
            <ac:spMk id="41" creationId="{00000000-0000-0000-0000-000000000000}"/>
          </ac:spMkLst>
        </pc:spChg>
        <pc:spChg chg="mod">
          <ac:chgData name="Cecil, Will" userId="d764e67a-38b8-4243-a92c-844b4fb42093" providerId="ADAL" clId="{0B310F94-A638-4589-A784-14AEEB4CC204}" dt="2026-04-28T01:17:54.072" v="1586" actId="255"/>
          <ac:spMkLst>
            <pc:docMk/>
            <pc:sldMk cId="0" sldId="260"/>
            <ac:spMk id="43" creationId="{00000000-0000-0000-0000-000000000000}"/>
          </ac:spMkLst>
        </pc:spChg>
        <pc:spChg chg="mod">
          <ac:chgData name="Cecil, Will" userId="d764e67a-38b8-4243-a92c-844b4fb42093" providerId="ADAL" clId="{0B310F94-A638-4589-A784-14AEEB4CC204}" dt="2026-04-28T01:17:31.085" v="1585" actId="20577"/>
          <ac:spMkLst>
            <pc:docMk/>
            <pc:sldMk cId="0" sldId="260"/>
            <ac:spMk id="44" creationId="{00000000-0000-0000-0000-000000000000}"/>
          </ac:spMkLst>
        </pc:spChg>
        <pc:spChg chg="mod">
          <ac:chgData name="Cecil, Will" userId="d764e67a-38b8-4243-a92c-844b4fb42093" providerId="ADAL" clId="{0B310F94-A638-4589-A784-14AEEB4CC204}" dt="2026-04-28T01:17:54.072" v="1586" actId="255"/>
          <ac:spMkLst>
            <pc:docMk/>
            <pc:sldMk cId="0" sldId="260"/>
            <ac:spMk id="47" creationId="{00000000-0000-0000-0000-000000000000}"/>
          </ac:spMkLst>
        </pc:spChg>
        <pc:spChg chg="mod">
          <ac:chgData name="Cecil, Will" userId="d764e67a-38b8-4243-a92c-844b4fb42093" providerId="ADAL" clId="{0B310F94-A638-4589-A784-14AEEB4CC204}" dt="2026-04-28T01:17:06.327" v="1564" actId="255"/>
          <ac:spMkLst>
            <pc:docMk/>
            <pc:sldMk cId="0" sldId="260"/>
            <ac:spMk id="48" creationId="{00000000-0000-0000-0000-000000000000}"/>
          </ac:spMkLst>
        </pc:spChg>
        <pc:spChg chg="mod">
          <ac:chgData name="Cecil, Will" userId="d764e67a-38b8-4243-a92c-844b4fb42093" providerId="ADAL" clId="{0B310F94-A638-4589-A784-14AEEB4CC204}" dt="2026-04-27T22:37:08.880" v="1146"/>
          <ac:spMkLst>
            <pc:docMk/>
            <pc:sldMk cId="0" sldId="260"/>
            <ac:spMk id="55" creationId="{2F46CDAA-5970-7D86-5DA5-D2E60C568E1D}"/>
          </ac:spMkLst>
        </pc:spChg>
        <pc:spChg chg="mod">
          <ac:chgData name="Cecil, Will" userId="d764e67a-38b8-4243-a92c-844b4fb42093" providerId="ADAL" clId="{0B310F94-A638-4589-A784-14AEEB4CC204}" dt="2026-04-28T02:51:51.495" v="1890"/>
          <ac:spMkLst>
            <pc:docMk/>
            <pc:sldMk cId="0" sldId="260"/>
            <ac:spMk id="56" creationId="{24B22B3F-5AE6-8DC5-4951-8395DFEC49FD}"/>
          </ac:spMkLst>
        </pc:spChg>
        <pc:grpChg chg="del mod">
          <ac:chgData name="Cecil, Will" userId="d764e67a-38b8-4243-a92c-844b4fb42093" providerId="ADAL" clId="{0B310F94-A638-4589-A784-14AEEB4CC204}" dt="2026-04-28T01:19:11.275" v="1596" actId="478"/>
          <ac:grpSpMkLst>
            <pc:docMk/>
            <pc:sldMk cId="0" sldId="260"/>
            <ac:grpSpMk id="53" creationId="{30FF34CB-CF96-D78B-1B11-8C348293272B}"/>
          </ac:grpSpMkLst>
        </pc:grpChg>
        <pc:grpChg chg="add mod">
          <ac:chgData name="Cecil, Will" userId="d764e67a-38b8-4243-a92c-844b4fb42093" providerId="ADAL" clId="{0B310F94-A638-4589-A784-14AEEB4CC204}" dt="2026-04-27T22:37:08.880" v="1146"/>
          <ac:grpSpMkLst>
            <pc:docMk/>
            <pc:sldMk cId="0" sldId="260"/>
            <ac:grpSpMk id="54" creationId="{ECFD1E6A-2CF8-6E28-3BE6-5CE2E93CCC79}"/>
          </ac:grpSpMkLst>
        </pc:grpChg>
        <pc:grpChg chg="mod">
          <ac:chgData name="Cecil, Will" userId="d764e67a-38b8-4243-a92c-844b4fb42093" providerId="ADAL" clId="{0B310F94-A638-4589-A784-14AEEB4CC204}" dt="2026-04-28T01:20:34.357" v="1606" actId="164"/>
          <ac:grpSpMkLst>
            <pc:docMk/>
            <pc:sldMk cId="0" sldId="260"/>
            <ac:grpSpMk id="58" creationId="{0F89E3A3-33C1-F70A-4ED0-02D488ABE8CA}"/>
          </ac:grpSpMkLst>
        </pc:grpChg>
        <pc:grpChg chg="add mod">
          <ac:chgData name="Cecil, Will" userId="d764e67a-38b8-4243-a92c-844b4fb42093" providerId="ADAL" clId="{0B310F94-A638-4589-A784-14AEEB4CC204}" dt="2026-04-28T01:20:34.357" v="1606" actId="164"/>
          <ac:grpSpMkLst>
            <pc:docMk/>
            <pc:sldMk cId="0" sldId="260"/>
            <ac:grpSpMk id="59" creationId="{07A05D25-72A2-A771-1FE4-5F4FBB6D761B}"/>
          </ac:grpSpMkLst>
        </pc:grpChg>
        <pc:grpChg chg="add mod">
          <ac:chgData name="Cecil, Will" userId="d764e67a-38b8-4243-a92c-844b4fb42093" providerId="ADAL" clId="{0B310F94-A638-4589-A784-14AEEB4CC204}" dt="2026-04-28T01:20:54.809" v="1607" actId="1076"/>
          <ac:grpSpMkLst>
            <pc:docMk/>
            <pc:sldMk cId="0" sldId="260"/>
            <ac:grpSpMk id="60" creationId="{F5919169-4B9C-CA66-1719-1AFF64ABC23F}"/>
          </ac:grpSpMkLst>
        </pc:grpChg>
        <pc:picChg chg="add mod">
          <ac:chgData name="Cecil, Will" userId="d764e67a-38b8-4243-a92c-844b4fb42093" providerId="ADAL" clId="{0B310F94-A638-4589-A784-14AEEB4CC204}" dt="2026-04-27T22:37:47.747" v="1150" actId="208"/>
          <ac:picMkLst>
            <pc:docMk/>
            <pc:sldMk cId="0" sldId="260"/>
            <ac:picMk id="57" creationId="{A1A43D8A-58CB-8FDA-7644-7D331E799260}"/>
          </ac:picMkLst>
        </pc:picChg>
      </pc:sldChg>
      <pc:sldChg chg="addSp delSp modSp mod">
        <pc:chgData name="Cecil, Will" userId="d764e67a-38b8-4243-a92c-844b4fb42093" providerId="ADAL" clId="{0B310F94-A638-4589-A784-14AEEB4CC204}" dt="2026-04-28T02:52:00.133" v="1892"/>
        <pc:sldMkLst>
          <pc:docMk/>
          <pc:sldMk cId="0" sldId="261"/>
        </pc:sldMkLst>
        <pc:spChg chg="mod">
          <ac:chgData name="Cecil, Will" userId="d764e67a-38b8-4243-a92c-844b4fb42093" providerId="ADAL" clId="{0B310F94-A638-4589-A784-14AEEB4CC204}" dt="2026-04-28T00:50:17.791" v="1351" actId="255"/>
          <ac:spMkLst>
            <pc:docMk/>
            <pc:sldMk cId="0" sldId="261"/>
            <ac:spMk id="3" creationId="{00000000-0000-0000-0000-000000000000}"/>
          </ac:spMkLst>
        </pc:spChg>
        <pc:spChg chg="mod">
          <ac:chgData name="Cecil, Will" userId="d764e67a-38b8-4243-a92c-844b4fb42093" providerId="ADAL" clId="{0B310F94-A638-4589-A784-14AEEB4CC204}" dt="2026-04-28T01:31:37.597" v="1617" actId="1076"/>
          <ac:spMkLst>
            <pc:docMk/>
            <pc:sldMk cId="0" sldId="261"/>
            <ac:spMk id="4" creationId="{00000000-0000-0000-0000-000000000000}"/>
          </ac:spMkLst>
        </pc:spChg>
        <pc:spChg chg="mod">
          <ac:chgData name="Cecil, Will" userId="d764e67a-38b8-4243-a92c-844b4fb42093" providerId="ADAL" clId="{0B310F94-A638-4589-A784-14AEEB4CC204}" dt="2026-04-27T18:12:19.483" v="980" actId="164"/>
          <ac:spMkLst>
            <pc:docMk/>
            <pc:sldMk cId="0" sldId="261"/>
            <ac:spMk id="5" creationId="{00000000-0000-0000-0000-000000000000}"/>
          </ac:spMkLst>
        </pc:spChg>
        <pc:spChg chg="mod">
          <ac:chgData name="Cecil, Will" userId="d764e67a-38b8-4243-a92c-844b4fb42093" providerId="ADAL" clId="{0B310F94-A638-4589-A784-14AEEB4CC204}" dt="2026-04-27T18:12:19.483" v="980" actId="164"/>
          <ac:spMkLst>
            <pc:docMk/>
            <pc:sldMk cId="0" sldId="261"/>
            <ac:spMk id="6" creationId="{00000000-0000-0000-0000-000000000000}"/>
          </ac:spMkLst>
        </pc:spChg>
        <pc:spChg chg="mod">
          <ac:chgData name="Cecil, Will" userId="d764e67a-38b8-4243-a92c-844b4fb42093" providerId="ADAL" clId="{0B310F94-A638-4589-A784-14AEEB4CC204}" dt="2026-04-28T01:00:10.275" v="1395" actId="255"/>
          <ac:spMkLst>
            <pc:docMk/>
            <pc:sldMk cId="0" sldId="261"/>
            <ac:spMk id="7" creationId="{00000000-0000-0000-0000-000000000000}"/>
          </ac:spMkLst>
        </pc:spChg>
        <pc:spChg chg="mod">
          <ac:chgData name="Cecil, Will" userId="d764e67a-38b8-4243-a92c-844b4fb42093" providerId="ADAL" clId="{0B310F94-A638-4589-A784-14AEEB4CC204}" dt="2026-04-28T00:59:25.094" v="1393" actId="255"/>
          <ac:spMkLst>
            <pc:docMk/>
            <pc:sldMk cId="0" sldId="261"/>
            <ac:spMk id="8" creationId="{00000000-0000-0000-0000-000000000000}"/>
          </ac:spMkLst>
        </pc:spChg>
        <pc:spChg chg="mod">
          <ac:chgData name="Cecil, Will" userId="d764e67a-38b8-4243-a92c-844b4fb42093" providerId="ADAL" clId="{0B310F94-A638-4589-A784-14AEEB4CC204}" dt="2026-04-28T00:59:49.055" v="1394" actId="255"/>
          <ac:spMkLst>
            <pc:docMk/>
            <pc:sldMk cId="0" sldId="261"/>
            <ac:spMk id="9" creationId="{00000000-0000-0000-0000-000000000000}"/>
          </ac:spMkLst>
        </pc:spChg>
        <pc:spChg chg="mod">
          <ac:chgData name="Cecil, Will" userId="d764e67a-38b8-4243-a92c-844b4fb42093" providerId="ADAL" clId="{0B310F94-A638-4589-A784-14AEEB4CC204}" dt="2026-04-27T18:12:19.483" v="980" actId="164"/>
          <ac:spMkLst>
            <pc:docMk/>
            <pc:sldMk cId="0" sldId="261"/>
            <ac:spMk id="10" creationId="{00000000-0000-0000-0000-000000000000}"/>
          </ac:spMkLst>
        </pc:spChg>
        <pc:spChg chg="mod">
          <ac:chgData name="Cecil, Will" userId="d764e67a-38b8-4243-a92c-844b4fb42093" providerId="ADAL" clId="{0B310F94-A638-4589-A784-14AEEB4CC204}" dt="2026-04-28T01:00:10.275" v="1395" actId="255"/>
          <ac:spMkLst>
            <pc:docMk/>
            <pc:sldMk cId="0" sldId="261"/>
            <ac:spMk id="12" creationId="{00000000-0000-0000-0000-000000000000}"/>
          </ac:spMkLst>
        </pc:spChg>
        <pc:spChg chg="mod">
          <ac:chgData name="Cecil, Will" userId="d764e67a-38b8-4243-a92c-844b4fb42093" providerId="ADAL" clId="{0B310F94-A638-4589-A784-14AEEB4CC204}" dt="2026-04-28T00:59:25.094" v="1393" actId="255"/>
          <ac:spMkLst>
            <pc:docMk/>
            <pc:sldMk cId="0" sldId="261"/>
            <ac:spMk id="13" creationId="{00000000-0000-0000-0000-000000000000}"/>
          </ac:spMkLst>
        </pc:spChg>
        <pc:spChg chg="mod">
          <ac:chgData name="Cecil, Will" userId="d764e67a-38b8-4243-a92c-844b4fb42093" providerId="ADAL" clId="{0B310F94-A638-4589-A784-14AEEB4CC204}" dt="2026-04-28T00:59:49.055" v="1394" actId="255"/>
          <ac:spMkLst>
            <pc:docMk/>
            <pc:sldMk cId="0" sldId="261"/>
            <ac:spMk id="14" creationId="{00000000-0000-0000-0000-000000000000}"/>
          </ac:spMkLst>
        </pc:spChg>
        <pc:spChg chg="mod">
          <ac:chgData name="Cecil, Will" userId="d764e67a-38b8-4243-a92c-844b4fb42093" providerId="ADAL" clId="{0B310F94-A638-4589-A784-14AEEB4CC204}" dt="2026-04-27T18:12:19.483" v="980" actId="164"/>
          <ac:spMkLst>
            <pc:docMk/>
            <pc:sldMk cId="0" sldId="261"/>
            <ac:spMk id="15" creationId="{00000000-0000-0000-0000-000000000000}"/>
          </ac:spMkLst>
        </pc:spChg>
        <pc:spChg chg="mod">
          <ac:chgData name="Cecil, Will" userId="d764e67a-38b8-4243-a92c-844b4fb42093" providerId="ADAL" clId="{0B310F94-A638-4589-A784-14AEEB4CC204}" dt="2026-04-27T18:12:19.483" v="980" actId="164"/>
          <ac:spMkLst>
            <pc:docMk/>
            <pc:sldMk cId="0" sldId="261"/>
            <ac:spMk id="16" creationId="{00000000-0000-0000-0000-000000000000}"/>
          </ac:spMkLst>
        </pc:spChg>
        <pc:spChg chg="mod">
          <ac:chgData name="Cecil, Will" userId="d764e67a-38b8-4243-a92c-844b4fb42093" providerId="ADAL" clId="{0B310F94-A638-4589-A784-14AEEB4CC204}" dt="2026-04-28T01:00:10.275" v="1395" actId="255"/>
          <ac:spMkLst>
            <pc:docMk/>
            <pc:sldMk cId="0" sldId="261"/>
            <ac:spMk id="17" creationId="{00000000-0000-0000-0000-000000000000}"/>
          </ac:spMkLst>
        </pc:spChg>
        <pc:spChg chg="mod">
          <ac:chgData name="Cecil, Will" userId="d764e67a-38b8-4243-a92c-844b4fb42093" providerId="ADAL" clId="{0B310F94-A638-4589-A784-14AEEB4CC204}" dt="2026-04-28T00:59:25.094" v="1393" actId="255"/>
          <ac:spMkLst>
            <pc:docMk/>
            <pc:sldMk cId="0" sldId="261"/>
            <ac:spMk id="18" creationId="{00000000-0000-0000-0000-000000000000}"/>
          </ac:spMkLst>
        </pc:spChg>
        <pc:spChg chg="mod">
          <ac:chgData name="Cecil, Will" userId="d764e67a-38b8-4243-a92c-844b4fb42093" providerId="ADAL" clId="{0B310F94-A638-4589-A784-14AEEB4CC204}" dt="2026-04-28T00:59:49.055" v="1394" actId="255"/>
          <ac:spMkLst>
            <pc:docMk/>
            <pc:sldMk cId="0" sldId="261"/>
            <ac:spMk id="19" creationId="{00000000-0000-0000-0000-000000000000}"/>
          </ac:spMkLst>
        </pc:spChg>
        <pc:spChg chg="mod">
          <ac:chgData name="Cecil, Will" userId="d764e67a-38b8-4243-a92c-844b4fb42093" providerId="ADAL" clId="{0B310F94-A638-4589-A784-14AEEB4CC204}" dt="2026-04-28T01:00:10.275" v="1395" actId="255"/>
          <ac:spMkLst>
            <pc:docMk/>
            <pc:sldMk cId="0" sldId="261"/>
            <ac:spMk id="22" creationId="{00000000-0000-0000-0000-000000000000}"/>
          </ac:spMkLst>
        </pc:spChg>
        <pc:spChg chg="mod">
          <ac:chgData name="Cecil, Will" userId="d764e67a-38b8-4243-a92c-844b4fb42093" providerId="ADAL" clId="{0B310F94-A638-4589-A784-14AEEB4CC204}" dt="2026-04-28T00:59:25.094" v="1393" actId="255"/>
          <ac:spMkLst>
            <pc:docMk/>
            <pc:sldMk cId="0" sldId="261"/>
            <ac:spMk id="23" creationId="{00000000-0000-0000-0000-000000000000}"/>
          </ac:spMkLst>
        </pc:spChg>
        <pc:spChg chg="mod">
          <ac:chgData name="Cecil, Will" userId="d764e67a-38b8-4243-a92c-844b4fb42093" providerId="ADAL" clId="{0B310F94-A638-4589-A784-14AEEB4CC204}" dt="2026-04-28T00:59:49.055" v="1394" actId="255"/>
          <ac:spMkLst>
            <pc:docMk/>
            <pc:sldMk cId="0" sldId="261"/>
            <ac:spMk id="24" creationId="{00000000-0000-0000-0000-000000000000}"/>
          </ac:spMkLst>
        </pc:spChg>
        <pc:spChg chg="mod">
          <ac:chgData name="Cecil, Will" userId="d764e67a-38b8-4243-a92c-844b4fb42093" providerId="ADAL" clId="{0B310F94-A638-4589-A784-14AEEB4CC204}" dt="2026-04-27T22:38:03.650" v="1151"/>
          <ac:spMkLst>
            <pc:docMk/>
            <pc:sldMk cId="0" sldId="261"/>
            <ac:spMk id="55" creationId="{2CCD73C9-2F49-7E51-075F-CF3D531F98C0}"/>
          </ac:spMkLst>
        </pc:spChg>
        <pc:spChg chg="mod">
          <ac:chgData name="Cecil, Will" userId="d764e67a-38b8-4243-a92c-844b4fb42093" providerId="ADAL" clId="{0B310F94-A638-4589-A784-14AEEB4CC204}" dt="2026-04-28T02:52:00.133" v="1892"/>
          <ac:spMkLst>
            <pc:docMk/>
            <pc:sldMk cId="0" sldId="261"/>
            <ac:spMk id="56" creationId="{84E8516F-5C92-8820-D874-9478386B83A1}"/>
          </ac:spMkLst>
        </pc:spChg>
        <pc:grpChg chg="mod">
          <ac:chgData name="Cecil, Will" userId="d764e67a-38b8-4243-a92c-844b4fb42093" providerId="ADAL" clId="{0B310F94-A638-4589-A784-14AEEB4CC204}" dt="2026-04-28T01:00:43.541" v="1397" actId="1076"/>
          <ac:grpSpMkLst>
            <pc:docMk/>
            <pc:sldMk cId="0" sldId="261"/>
            <ac:grpSpMk id="53" creationId="{4EE2CF1D-B2F9-A5CD-ED65-33676D777DE7}"/>
          </ac:grpSpMkLst>
        </pc:grpChg>
        <pc:grpChg chg="add mod">
          <ac:chgData name="Cecil, Will" userId="d764e67a-38b8-4243-a92c-844b4fb42093" providerId="ADAL" clId="{0B310F94-A638-4589-A784-14AEEB4CC204}" dt="2026-04-27T22:38:03.650" v="1151"/>
          <ac:grpSpMkLst>
            <pc:docMk/>
            <pc:sldMk cId="0" sldId="261"/>
            <ac:grpSpMk id="54" creationId="{EA9E3077-165F-2F80-AB2C-44A14211ED24}"/>
          </ac:grpSpMkLst>
        </pc:grpChg>
        <pc:picChg chg="add mod">
          <ac:chgData name="Cecil, Will" userId="d764e67a-38b8-4243-a92c-844b4fb42093" providerId="ADAL" clId="{0B310F94-A638-4589-A784-14AEEB4CC204}" dt="2026-04-27T22:38:03.650" v="1151"/>
          <ac:picMkLst>
            <pc:docMk/>
            <pc:sldMk cId="0" sldId="261"/>
            <ac:picMk id="57" creationId="{4B16BC8A-27D5-5829-F496-AF339DAFAF0A}"/>
          </ac:picMkLst>
        </pc:picChg>
      </pc:sldChg>
      <pc:sldChg chg="addSp delSp modSp mod">
        <pc:chgData name="Cecil, Will" userId="d764e67a-38b8-4243-a92c-844b4fb42093" providerId="ADAL" clId="{0B310F94-A638-4589-A784-14AEEB4CC204}" dt="2026-04-28T02:52:15.545" v="1895"/>
        <pc:sldMkLst>
          <pc:docMk/>
          <pc:sldMk cId="0" sldId="262"/>
        </pc:sldMkLst>
        <pc:spChg chg="mod">
          <ac:chgData name="Cecil, Will" userId="d764e67a-38b8-4243-a92c-844b4fb42093" providerId="ADAL" clId="{0B310F94-A638-4589-A784-14AEEB4CC204}" dt="2026-04-28T00:49:55.454" v="1348" actId="255"/>
          <ac:spMkLst>
            <pc:docMk/>
            <pc:sldMk cId="0" sldId="262"/>
            <ac:spMk id="3" creationId="{00000000-0000-0000-0000-000000000000}"/>
          </ac:spMkLst>
        </pc:spChg>
        <pc:spChg chg="mod">
          <ac:chgData name="Cecil, Will" userId="d764e67a-38b8-4243-a92c-844b4fb42093" providerId="ADAL" clId="{0B310F94-A638-4589-A784-14AEEB4CC204}" dt="2026-04-27T18:14:12.265" v="990" actId="164"/>
          <ac:spMkLst>
            <pc:docMk/>
            <pc:sldMk cId="0" sldId="262"/>
            <ac:spMk id="20" creationId="{00000000-0000-0000-0000-000000000000}"/>
          </ac:spMkLst>
        </pc:spChg>
        <pc:spChg chg="mod">
          <ac:chgData name="Cecil, Will" userId="d764e67a-38b8-4243-a92c-844b4fb42093" providerId="ADAL" clId="{0B310F94-A638-4589-A784-14AEEB4CC204}" dt="2026-04-28T01:32:36.840" v="1620" actId="255"/>
          <ac:spMkLst>
            <pc:docMk/>
            <pc:sldMk cId="0" sldId="262"/>
            <ac:spMk id="21" creationId="{00000000-0000-0000-0000-000000000000}"/>
          </ac:spMkLst>
        </pc:spChg>
        <pc:spChg chg="mod">
          <ac:chgData name="Cecil, Will" userId="d764e67a-38b8-4243-a92c-844b4fb42093" providerId="ADAL" clId="{0B310F94-A638-4589-A784-14AEEB4CC204}" dt="2026-04-28T01:32:52.939" v="1621" actId="255"/>
          <ac:spMkLst>
            <pc:docMk/>
            <pc:sldMk cId="0" sldId="262"/>
            <ac:spMk id="22" creationId="{00000000-0000-0000-0000-000000000000}"/>
          </ac:spMkLst>
        </pc:spChg>
        <pc:spChg chg="mod">
          <ac:chgData name="Cecil, Will" userId="d764e67a-38b8-4243-a92c-844b4fb42093" providerId="ADAL" clId="{0B310F94-A638-4589-A784-14AEEB4CC204}" dt="2026-04-27T18:14:12.265" v="990" actId="164"/>
          <ac:spMkLst>
            <pc:docMk/>
            <pc:sldMk cId="0" sldId="262"/>
            <ac:spMk id="24" creationId="{00000000-0000-0000-0000-000000000000}"/>
          </ac:spMkLst>
        </pc:spChg>
        <pc:spChg chg="mod">
          <ac:chgData name="Cecil, Will" userId="d764e67a-38b8-4243-a92c-844b4fb42093" providerId="ADAL" clId="{0B310F94-A638-4589-A784-14AEEB4CC204}" dt="2026-04-28T01:32:36.840" v="1620" actId="255"/>
          <ac:spMkLst>
            <pc:docMk/>
            <pc:sldMk cId="0" sldId="262"/>
            <ac:spMk id="25" creationId="{00000000-0000-0000-0000-000000000000}"/>
          </ac:spMkLst>
        </pc:spChg>
        <pc:spChg chg="mod">
          <ac:chgData name="Cecil, Will" userId="d764e67a-38b8-4243-a92c-844b4fb42093" providerId="ADAL" clId="{0B310F94-A638-4589-A784-14AEEB4CC204}" dt="2026-04-28T01:32:52.939" v="1621" actId="255"/>
          <ac:spMkLst>
            <pc:docMk/>
            <pc:sldMk cId="0" sldId="262"/>
            <ac:spMk id="26" creationId="{00000000-0000-0000-0000-000000000000}"/>
          </ac:spMkLst>
        </pc:spChg>
        <pc:spChg chg="mod">
          <ac:chgData name="Cecil, Will" userId="d764e67a-38b8-4243-a92c-844b4fb42093" providerId="ADAL" clId="{0B310F94-A638-4589-A784-14AEEB4CC204}" dt="2026-04-27T18:14:12.265" v="990" actId="164"/>
          <ac:spMkLst>
            <pc:docMk/>
            <pc:sldMk cId="0" sldId="262"/>
            <ac:spMk id="28" creationId="{00000000-0000-0000-0000-000000000000}"/>
          </ac:spMkLst>
        </pc:spChg>
        <pc:spChg chg="mod">
          <ac:chgData name="Cecil, Will" userId="d764e67a-38b8-4243-a92c-844b4fb42093" providerId="ADAL" clId="{0B310F94-A638-4589-A784-14AEEB4CC204}" dt="2026-04-28T01:32:36.840" v="1620" actId="255"/>
          <ac:spMkLst>
            <pc:docMk/>
            <pc:sldMk cId="0" sldId="262"/>
            <ac:spMk id="29" creationId="{00000000-0000-0000-0000-000000000000}"/>
          </ac:spMkLst>
        </pc:spChg>
        <pc:spChg chg="mod">
          <ac:chgData name="Cecil, Will" userId="d764e67a-38b8-4243-a92c-844b4fb42093" providerId="ADAL" clId="{0B310F94-A638-4589-A784-14AEEB4CC204}" dt="2026-04-28T01:32:52.939" v="1621" actId="255"/>
          <ac:spMkLst>
            <pc:docMk/>
            <pc:sldMk cId="0" sldId="262"/>
            <ac:spMk id="30" creationId="{00000000-0000-0000-0000-000000000000}"/>
          </ac:spMkLst>
        </pc:spChg>
        <pc:spChg chg="mod">
          <ac:chgData name="Cecil, Will" userId="d764e67a-38b8-4243-a92c-844b4fb42093" providerId="ADAL" clId="{0B310F94-A638-4589-A784-14AEEB4CC204}" dt="2026-04-28T01:32:36.840" v="1620" actId="255"/>
          <ac:spMkLst>
            <pc:docMk/>
            <pc:sldMk cId="0" sldId="262"/>
            <ac:spMk id="33" creationId="{00000000-0000-0000-0000-000000000000}"/>
          </ac:spMkLst>
        </pc:spChg>
        <pc:spChg chg="mod">
          <ac:chgData name="Cecil, Will" userId="d764e67a-38b8-4243-a92c-844b4fb42093" providerId="ADAL" clId="{0B310F94-A638-4589-A784-14AEEB4CC204}" dt="2026-04-28T01:32:52.939" v="1621" actId="255"/>
          <ac:spMkLst>
            <pc:docMk/>
            <pc:sldMk cId="0" sldId="262"/>
            <ac:spMk id="34" creationId="{00000000-0000-0000-0000-000000000000}"/>
          </ac:spMkLst>
        </pc:spChg>
        <pc:spChg chg="mod">
          <ac:chgData name="Cecil, Will" userId="d764e67a-38b8-4243-a92c-844b4fb42093" providerId="ADAL" clId="{0B310F94-A638-4589-A784-14AEEB4CC204}" dt="2026-04-27T22:38:13.725" v="1154"/>
          <ac:spMkLst>
            <pc:docMk/>
            <pc:sldMk cId="0" sldId="262"/>
            <ac:spMk id="37" creationId="{445F8C37-E4E3-2F19-DAFD-D732A9FED17F}"/>
          </ac:spMkLst>
        </pc:spChg>
        <pc:spChg chg="mod">
          <ac:chgData name="Cecil, Will" userId="d764e67a-38b8-4243-a92c-844b4fb42093" providerId="ADAL" clId="{0B310F94-A638-4589-A784-14AEEB4CC204}" dt="2026-04-28T02:52:15.545" v="1895"/>
          <ac:spMkLst>
            <pc:docMk/>
            <pc:sldMk cId="0" sldId="262"/>
            <ac:spMk id="38" creationId="{ED190011-96E9-5B46-305E-6C55CC5FDDD8}"/>
          </ac:spMkLst>
        </pc:spChg>
        <pc:grpChg chg="mod">
          <ac:chgData name="Cecil, Will" userId="d764e67a-38b8-4243-a92c-844b4fb42093" providerId="ADAL" clId="{0B310F94-A638-4589-A784-14AEEB4CC204}" dt="2026-04-28T01:02:06.971" v="1403" actId="1076"/>
          <ac:grpSpMkLst>
            <pc:docMk/>
            <pc:sldMk cId="0" sldId="262"/>
            <ac:grpSpMk id="35" creationId="{CE12F82E-D265-2912-43F9-9D9F37CFBB39}"/>
          </ac:grpSpMkLst>
        </pc:grpChg>
        <pc:grpChg chg="add mod">
          <ac:chgData name="Cecil, Will" userId="d764e67a-38b8-4243-a92c-844b4fb42093" providerId="ADAL" clId="{0B310F94-A638-4589-A784-14AEEB4CC204}" dt="2026-04-27T22:38:13.725" v="1154"/>
          <ac:grpSpMkLst>
            <pc:docMk/>
            <pc:sldMk cId="0" sldId="262"/>
            <ac:grpSpMk id="36" creationId="{E7FB4FC2-3340-4637-916F-1045FEFA790B}"/>
          </ac:grpSpMkLst>
        </pc:grpChg>
        <pc:picChg chg="add mod">
          <ac:chgData name="Cecil, Will" userId="d764e67a-38b8-4243-a92c-844b4fb42093" providerId="ADAL" clId="{0B310F94-A638-4589-A784-14AEEB4CC204}" dt="2026-04-27T22:38:13.725" v="1154"/>
          <ac:picMkLst>
            <pc:docMk/>
            <pc:sldMk cId="0" sldId="262"/>
            <ac:picMk id="39" creationId="{A7117D7C-F546-6AD0-8CC1-7EF6DA44CC51}"/>
          </ac:picMkLst>
        </pc:picChg>
      </pc:sldChg>
      <pc:sldChg chg="addSp delSp modSp mod">
        <pc:chgData name="Cecil, Will" userId="d764e67a-38b8-4243-a92c-844b4fb42093" providerId="ADAL" clId="{0B310F94-A638-4589-A784-14AEEB4CC204}" dt="2026-04-28T02:52:21.024" v="1896"/>
        <pc:sldMkLst>
          <pc:docMk/>
          <pc:sldMk cId="0" sldId="263"/>
        </pc:sldMkLst>
        <pc:spChg chg="mod">
          <ac:chgData name="Cecil, Will" userId="d764e67a-38b8-4243-a92c-844b4fb42093" providerId="ADAL" clId="{0B310F94-A638-4589-A784-14AEEB4CC204}" dt="2026-04-28T00:49:47.173" v="1347" actId="255"/>
          <ac:spMkLst>
            <pc:docMk/>
            <pc:sldMk cId="0" sldId="263"/>
            <ac:spMk id="3" creationId="{00000000-0000-0000-0000-000000000000}"/>
          </ac:spMkLst>
        </pc:spChg>
        <pc:spChg chg="mod">
          <ac:chgData name="Cecil, Will" userId="d764e67a-38b8-4243-a92c-844b4fb42093" providerId="ADAL" clId="{0B310F94-A638-4589-A784-14AEEB4CC204}" dt="2026-04-28T00:57:48.235" v="1385" actId="1076"/>
          <ac:spMkLst>
            <pc:docMk/>
            <pc:sldMk cId="0" sldId="263"/>
            <ac:spMk id="4" creationId="{00000000-0000-0000-0000-000000000000}"/>
          </ac:spMkLst>
        </pc:spChg>
        <pc:spChg chg="mod">
          <ac:chgData name="Cecil, Will" userId="d764e67a-38b8-4243-a92c-844b4fb42093" providerId="ADAL" clId="{0B310F94-A638-4589-A784-14AEEB4CC204}" dt="2026-04-28T00:56:38.990" v="1380" actId="255"/>
          <ac:spMkLst>
            <pc:docMk/>
            <pc:sldMk cId="0" sldId="263"/>
            <ac:spMk id="7" creationId="{00000000-0000-0000-0000-000000000000}"/>
          </ac:spMkLst>
        </pc:spChg>
        <pc:spChg chg="mod">
          <ac:chgData name="Cecil, Will" userId="d764e67a-38b8-4243-a92c-844b4fb42093" providerId="ADAL" clId="{0B310F94-A638-4589-A784-14AEEB4CC204}" dt="2026-04-28T00:56:38.990" v="1380" actId="255"/>
          <ac:spMkLst>
            <pc:docMk/>
            <pc:sldMk cId="0" sldId="263"/>
            <ac:spMk id="9" creationId="{00000000-0000-0000-0000-000000000000}"/>
          </ac:spMkLst>
        </pc:spChg>
        <pc:spChg chg="mod">
          <ac:chgData name="Cecil, Will" userId="d764e67a-38b8-4243-a92c-844b4fb42093" providerId="ADAL" clId="{0B310F94-A638-4589-A784-14AEEB4CC204}" dt="2026-04-28T00:56:38.990" v="1380" actId="255"/>
          <ac:spMkLst>
            <pc:docMk/>
            <pc:sldMk cId="0" sldId="263"/>
            <ac:spMk id="10" creationId="{00000000-0000-0000-0000-000000000000}"/>
          </ac:spMkLst>
        </pc:spChg>
        <pc:spChg chg="mod">
          <ac:chgData name="Cecil, Will" userId="d764e67a-38b8-4243-a92c-844b4fb42093" providerId="ADAL" clId="{0B310F94-A638-4589-A784-14AEEB4CC204}" dt="2026-04-28T00:55:34.003" v="1377" actId="164"/>
          <ac:spMkLst>
            <pc:docMk/>
            <pc:sldMk cId="0" sldId="263"/>
            <ac:spMk id="11" creationId="{00000000-0000-0000-0000-000000000000}"/>
          </ac:spMkLst>
        </pc:spChg>
        <pc:spChg chg="mod">
          <ac:chgData name="Cecil, Will" userId="d764e67a-38b8-4243-a92c-844b4fb42093" providerId="ADAL" clId="{0B310F94-A638-4589-A784-14AEEB4CC204}" dt="2026-04-28T00:56:38.990" v="1380" actId="255"/>
          <ac:spMkLst>
            <pc:docMk/>
            <pc:sldMk cId="0" sldId="263"/>
            <ac:spMk id="12" creationId="{00000000-0000-0000-0000-000000000000}"/>
          </ac:spMkLst>
        </pc:spChg>
        <pc:spChg chg="mod">
          <ac:chgData name="Cecil, Will" userId="d764e67a-38b8-4243-a92c-844b4fb42093" providerId="ADAL" clId="{0B310F94-A638-4589-A784-14AEEB4CC204}" dt="2026-04-28T00:56:38.990" v="1380" actId="255"/>
          <ac:spMkLst>
            <pc:docMk/>
            <pc:sldMk cId="0" sldId="263"/>
            <ac:spMk id="13" creationId="{00000000-0000-0000-0000-000000000000}"/>
          </ac:spMkLst>
        </pc:spChg>
        <pc:spChg chg="mod">
          <ac:chgData name="Cecil, Will" userId="d764e67a-38b8-4243-a92c-844b4fb42093" providerId="ADAL" clId="{0B310F94-A638-4589-A784-14AEEB4CC204}" dt="2026-04-28T00:55:34.003" v="1377" actId="164"/>
          <ac:spMkLst>
            <pc:docMk/>
            <pc:sldMk cId="0" sldId="263"/>
            <ac:spMk id="15" creationId="{00000000-0000-0000-0000-000000000000}"/>
          </ac:spMkLst>
        </pc:spChg>
        <pc:spChg chg="mod">
          <ac:chgData name="Cecil, Will" userId="d764e67a-38b8-4243-a92c-844b4fb42093" providerId="ADAL" clId="{0B310F94-A638-4589-A784-14AEEB4CC204}" dt="2026-04-28T00:56:38.990" v="1380" actId="255"/>
          <ac:spMkLst>
            <pc:docMk/>
            <pc:sldMk cId="0" sldId="263"/>
            <ac:spMk id="16" creationId="{00000000-0000-0000-0000-000000000000}"/>
          </ac:spMkLst>
        </pc:spChg>
        <pc:spChg chg="mod">
          <ac:chgData name="Cecil, Will" userId="d764e67a-38b8-4243-a92c-844b4fb42093" providerId="ADAL" clId="{0B310F94-A638-4589-A784-14AEEB4CC204}" dt="2026-04-28T00:55:34.003" v="1377" actId="164"/>
          <ac:spMkLst>
            <pc:docMk/>
            <pc:sldMk cId="0" sldId="263"/>
            <ac:spMk id="17" creationId="{00000000-0000-0000-0000-000000000000}"/>
          </ac:spMkLst>
        </pc:spChg>
        <pc:spChg chg="mod">
          <ac:chgData name="Cecil, Will" userId="d764e67a-38b8-4243-a92c-844b4fb42093" providerId="ADAL" clId="{0B310F94-A638-4589-A784-14AEEB4CC204}" dt="2026-04-28T00:56:38.990" v="1380" actId="255"/>
          <ac:spMkLst>
            <pc:docMk/>
            <pc:sldMk cId="0" sldId="263"/>
            <ac:spMk id="18" creationId="{00000000-0000-0000-0000-000000000000}"/>
          </ac:spMkLst>
        </pc:spChg>
        <pc:spChg chg="mod">
          <ac:chgData name="Cecil, Will" userId="d764e67a-38b8-4243-a92c-844b4fb42093" providerId="ADAL" clId="{0B310F94-A638-4589-A784-14AEEB4CC204}" dt="2026-04-28T00:56:38.990" v="1380" actId="255"/>
          <ac:spMkLst>
            <pc:docMk/>
            <pc:sldMk cId="0" sldId="263"/>
            <ac:spMk id="19" creationId="{00000000-0000-0000-0000-000000000000}"/>
          </ac:spMkLst>
        </pc:spChg>
        <pc:spChg chg="mod">
          <ac:chgData name="Cecil, Will" userId="d764e67a-38b8-4243-a92c-844b4fb42093" providerId="ADAL" clId="{0B310F94-A638-4589-A784-14AEEB4CC204}" dt="2026-04-28T00:56:38.990" v="1380" actId="255"/>
          <ac:spMkLst>
            <pc:docMk/>
            <pc:sldMk cId="0" sldId="263"/>
            <ac:spMk id="21" creationId="{00000000-0000-0000-0000-000000000000}"/>
          </ac:spMkLst>
        </pc:spChg>
        <pc:spChg chg="mod">
          <ac:chgData name="Cecil, Will" userId="d764e67a-38b8-4243-a92c-844b4fb42093" providerId="ADAL" clId="{0B310F94-A638-4589-A784-14AEEB4CC204}" dt="2026-04-28T01:49:25.081" v="1708" actId="1076"/>
          <ac:spMkLst>
            <pc:docMk/>
            <pc:sldMk cId="0" sldId="263"/>
            <ac:spMk id="23" creationId="{00000000-0000-0000-0000-000000000000}"/>
          </ac:spMkLst>
        </pc:spChg>
        <pc:spChg chg="mod">
          <ac:chgData name="Cecil, Will" userId="d764e67a-38b8-4243-a92c-844b4fb42093" providerId="ADAL" clId="{0B310F94-A638-4589-A784-14AEEB4CC204}" dt="2026-04-28T01:49:15.024" v="1707" actId="1076"/>
          <ac:spMkLst>
            <pc:docMk/>
            <pc:sldMk cId="0" sldId="263"/>
            <ac:spMk id="24" creationId="{00000000-0000-0000-0000-000000000000}"/>
          </ac:spMkLst>
        </pc:spChg>
        <pc:spChg chg="mod">
          <ac:chgData name="Cecil, Will" userId="d764e67a-38b8-4243-a92c-844b4fb42093" providerId="ADAL" clId="{0B310F94-A638-4589-A784-14AEEB4CC204}" dt="2026-04-27T22:38:15.822" v="1155"/>
          <ac:spMkLst>
            <pc:docMk/>
            <pc:sldMk cId="0" sldId="263"/>
            <ac:spMk id="59" creationId="{EBF423EE-F162-216A-2B0A-DD88C00C6C5A}"/>
          </ac:spMkLst>
        </pc:spChg>
        <pc:spChg chg="mod">
          <ac:chgData name="Cecil, Will" userId="d764e67a-38b8-4243-a92c-844b4fb42093" providerId="ADAL" clId="{0B310F94-A638-4589-A784-14AEEB4CC204}" dt="2026-04-28T02:52:21.024" v="1896"/>
          <ac:spMkLst>
            <pc:docMk/>
            <pc:sldMk cId="0" sldId="263"/>
            <ac:spMk id="60" creationId="{33BE4AEA-165F-58E0-9155-050DC84D1CAF}"/>
          </ac:spMkLst>
        </pc:spChg>
        <pc:grpChg chg="add mod">
          <ac:chgData name="Cecil, Will" userId="d764e67a-38b8-4243-a92c-844b4fb42093" providerId="ADAL" clId="{0B310F94-A638-4589-A784-14AEEB4CC204}" dt="2026-04-27T22:38:15.822" v="1155"/>
          <ac:grpSpMkLst>
            <pc:docMk/>
            <pc:sldMk cId="0" sldId="263"/>
            <ac:grpSpMk id="58" creationId="{16216ACF-C6B8-7B06-8383-47D582FBD1E4}"/>
          </ac:grpSpMkLst>
        </pc:grpChg>
        <pc:grpChg chg="mod">
          <ac:chgData name="Cecil, Will" userId="d764e67a-38b8-4243-a92c-844b4fb42093" providerId="ADAL" clId="{0B310F94-A638-4589-A784-14AEEB4CC204}" dt="2026-04-28T00:55:42.087" v="1378" actId="1076"/>
          <ac:grpSpMkLst>
            <pc:docMk/>
            <pc:sldMk cId="0" sldId="263"/>
            <ac:grpSpMk id="62" creationId="{0B8CDEFE-C6E7-60EA-304E-33F68EF2B4D5}"/>
          </ac:grpSpMkLst>
        </pc:grpChg>
        <pc:picChg chg="add mod">
          <ac:chgData name="Cecil, Will" userId="d764e67a-38b8-4243-a92c-844b4fb42093" providerId="ADAL" clId="{0B310F94-A638-4589-A784-14AEEB4CC204}" dt="2026-04-27T22:38:15.822" v="1155"/>
          <ac:picMkLst>
            <pc:docMk/>
            <pc:sldMk cId="0" sldId="263"/>
            <ac:picMk id="61" creationId="{629EFDE8-C83E-1648-DE34-9448C9F59C58}"/>
          </ac:picMkLst>
        </pc:picChg>
      </pc:sldChg>
      <pc:sldChg chg="addSp delSp modSp mod">
        <pc:chgData name="Cecil, Will" userId="d764e67a-38b8-4243-a92c-844b4fb42093" providerId="ADAL" clId="{0B310F94-A638-4589-A784-14AEEB4CC204}" dt="2026-04-28T02:52:30.408" v="1898"/>
        <pc:sldMkLst>
          <pc:docMk/>
          <pc:sldMk cId="0" sldId="264"/>
        </pc:sldMkLst>
        <pc:spChg chg="mod">
          <ac:chgData name="Cecil, Will" userId="d764e67a-38b8-4243-a92c-844b4fb42093" providerId="ADAL" clId="{0B310F94-A638-4589-A784-14AEEB4CC204}" dt="2026-04-27T22:28:27.599" v="1091" actId="255"/>
          <ac:spMkLst>
            <pc:docMk/>
            <pc:sldMk cId="0" sldId="264"/>
            <ac:spMk id="3" creationId="{00000000-0000-0000-0000-000000000000}"/>
          </ac:spMkLst>
        </pc:spChg>
        <pc:spChg chg="mod">
          <ac:chgData name="Cecil, Will" userId="d764e67a-38b8-4243-a92c-844b4fb42093" providerId="ADAL" clId="{0B310F94-A638-4589-A784-14AEEB4CC204}" dt="2026-04-27T22:27:14.757" v="1079" actId="164"/>
          <ac:spMkLst>
            <pc:docMk/>
            <pc:sldMk cId="0" sldId="264"/>
            <ac:spMk id="4" creationId="{00000000-0000-0000-0000-000000000000}"/>
          </ac:spMkLst>
        </pc:spChg>
        <pc:spChg chg="mod">
          <ac:chgData name="Cecil, Will" userId="d764e67a-38b8-4243-a92c-844b4fb42093" providerId="ADAL" clId="{0B310F94-A638-4589-A784-14AEEB4CC204}" dt="2026-04-27T22:27:14.757" v="1079" actId="164"/>
          <ac:spMkLst>
            <pc:docMk/>
            <pc:sldMk cId="0" sldId="264"/>
            <ac:spMk id="5" creationId="{00000000-0000-0000-0000-000000000000}"/>
          </ac:spMkLst>
        </pc:spChg>
        <pc:spChg chg="mod">
          <ac:chgData name="Cecil, Will" userId="d764e67a-38b8-4243-a92c-844b4fb42093" providerId="ADAL" clId="{0B310F94-A638-4589-A784-14AEEB4CC204}" dt="2026-04-27T22:27:14.757" v="1079" actId="164"/>
          <ac:spMkLst>
            <pc:docMk/>
            <pc:sldMk cId="0" sldId="264"/>
            <ac:spMk id="6" creationId="{00000000-0000-0000-0000-000000000000}"/>
          </ac:spMkLst>
        </pc:spChg>
        <pc:spChg chg="mod">
          <ac:chgData name="Cecil, Will" userId="d764e67a-38b8-4243-a92c-844b4fb42093" providerId="ADAL" clId="{0B310F94-A638-4589-A784-14AEEB4CC204}" dt="2026-04-28T01:34:12.604" v="1623" actId="255"/>
          <ac:spMkLst>
            <pc:docMk/>
            <pc:sldMk cId="0" sldId="264"/>
            <ac:spMk id="7" creationId="{00000000-0000-0000-0000-000000000000}"/>
          </ac:spMkLst>
        </pc:spChg>
        <pc:spChg chg="mod">
          <ac:chgData name="Cecil, Will" userId="d764e67a-38b8-4243-a92c-844b4fb42093" providerId="ADAL" clId="{0B310F94-A638-4589-A784-14AEEB4CC204}" dt="2026-04-28T01:33:33.853" v="1622" actId="255"/>
          <ac:spMkLst>
            <pc:docMk/>
            <pc:sldMk cId="0" sldId="264"/>
            <ac:spMk id="8" creationId="{00000000-0000-0000-0000-000000000000}"/>
          </ac:spMkLst>
        </pc:spChg>
        <pc:spChg chg="mod">
          <ac:chgData name="Cecil, Will" userId="d764e67a-38b8-4243-a92c-844b4fb42093" providerId="ADAL" clId="{0B310F94-A638-4589-A784-14AEEB4CC204}" dt="2026-04-28T01:34:27.127" v="1624" actId="255"/>
          <ac:spMkLst>
            <pc:docMk/>
            <pc:sldMk cId="0" sldId="264"/>
            <ac:spMk id="9" creationId="{00000000-0000-0000-0000-000000000000}"/>
          </ac:spMkLst>
        </pc:spChg>
        <pc:spChg chg="mod">
          <ac:chgData name="Cecil, Will" userId="d764e67a-38b8-4243-a92c-844b4fb42093" providerId="ADAL" clId="{0B310F94-A638-4589-A784-14AEEB4CC204}" dt="2026-04-28T01:34:27.127" v="1624" actId="255"/>
          <ac:spMkLst>
            <pc:docMk/>
            <pc:sldMk cId="0" sldId="264"/>
            <ac:spMk id="10" creationId="{00000000-0000-0000-0000-000000000000}"/>
          </ac:spMkLst>
        </pc:spChg>
        <pc:spChg chg="mod">
          <ac:chgData name="Cecil, Will" userId="d764e67a-38b8-4243-a92c-844b4fb42093" providerId="ADAL" clId="{0B310F94-A638-4589-A784-14AEEB4CC204}" dt="2026-04-27T22:27:14.757" v="1079" actId="164"/>
          <ac:spMkLst>
            <pc:docMk/>
            <pc:sldMk cId="0" sldId="264"/>
            <ac:spMk id="11" creationId="{00000000-0000-0000-0000-000000000000}"/>
          </ac:spMkLst>
        </pc:spChg>
        <pc:spChg chg="mod">
          <ac:chgData name="Cecil, Will" userId="d764e67a-38b8-4243-a92c-844b4fb42093" providerId="ADAL" clId="{0B310F94-A638-4589-A784-14AEEB4CC204}" dt="2026-04-27T22:27:14.757" v="1079" actId="164"/>
          <ac:spMkLst>
            <pc:docMk/>
            <pc:sldMk cId="0" sldId="264"/>
            <ac:spMk id="12" creationId="{00000000-0000-0000-0000-000000000000}"/>
          </ac:spMkLst>
        </pc:spChg>
        <pc:spChg chg="mod">
          <ac:chgData name="Cecil, Will" userId="d764e67a-38b8-4243-a92c-844b4fb42093" providerId="ADAL" clId="{0B310F94-A638-4589-A784-14AEEB4CC204}" dt="2026-04-27T22:27:14.757" v="1079" actId="164"/>
          <ac:spMkLst>
            <pc:docMk/>
            <pc:sldMk cId="0" sldId="264"/>
            <ac:spMk id="13" creationId="{00000000-0000-0000-0000-000000000000}"/>
          </ac:spMkLst>
        </pc:spChg>
        <pc:spChg chg="mod">
          <ac:chgData name="Cecil, Will" userId="d764e67a-38b8-4243-a92c-844b4fb42093" providerId="ADAL" clId="{0B310F94-A638-4589-A784-14AEEB4CC204}" dt="2026-04-28T01:34:12.604" v="1623" actId="255"/>
          <ac:spMkLst>
            <pc:docMk/>
            <pc:sldMk cId="0" sldId="264"/>
            <ac:spMk id="14" creationId="{00000000-0000-0000-0000-000000000000}"/>
          </ac:spMkLst>
        </pc:spChg>
        <pc:spChg chg="mod">
          <ac:chgData name="Cecil, Will" userId="d764e67a-38b8-4243-a92c-844b4fb42093" providerId="ADAL" clId="{0B310F94-A638-4589-A784-14AEEB4CC204}" dt="2026-04-28T01:33:33.853" v="1622" actId="255"/>
          <ac:spMkLst>
            <pc:docMk/>
            <pc:sldMk cId="0" sldId="264"/>
            <ac:spMk id="15" creationId="{00000000-0000-0000-0000-000000000000}"/>
          </ac:spMkLst>
        </pc:spChg>
        <pc:spChg chg="mod">
          <ac:chgData name="Cecil, Will" userId="d764e67a-38b8-4243-a92c-844b4fb42093" providerId="ADAL" clId="{0B310F94-A638-4589-A784-14AEEB4CC204}" dt="2026-04-28T01:34:27.127" v="1624" actId="255"/>
          <ac:spMkLst>
            <pc:docMk/>
            <pc:sldMk cId="0" sldId="264"/>
            <ac:spMk id="16" creationId="{00000000-0000-0000-0000-000000000000}"/>
          </ac:spMkLst>
        </pc:spChg>
        <pc:spChg chg="mod">
          <ac:chgData name="Cecil, Will" userId="d764e67a-38b8-4243-a92c-844b4fb42093" providerId="ADAL" clId="{0B310F94-A638-4589-A784-14AEEB4CC204}" dt="2026-04-28T01:34:27.127" v="1624" actId="255"/>
          <ac:spMkLst>
            <pc:docMk/>
            <pc:sldMk cId="0" sldId="264"/>
            <ac:spMk id="17" creationId="{00000000-0000-0000-0000-000000000000}"/>
          </ac:spMkLst>
        </pc:spChg>
        <pc:spChg chg="mod">
          <ac:chgData name="Cecil, Will" userId="d764e67a-38b8-4243-a92c-844b4fb42093" providerId="ADAL" clId="{0B310F94-A638-4589-A784-14AEEB4CC204}" dt="2026-04-27T22:38:20.871" v="1157"/>
          <ac:spMkLst>
            <pc:docMk/>
            <pc:sldMk cId="0" sldId="264"/>
            <ac:spMk id="48" creationId="{7B74FA9D-7E01-B366-FB63-AC99AE834516}"/>
          </ac:spMkLst>
        </pc:spChg>
        <pc:spChg chg="mod">
          <ac:chgData name="Cecil, Will" userId="d764e67a-38b8-4243-a92c-844b4fb42093" providerId="ADAL" clId="{0B310F94-A638-4589-A784-14AEEB4CC204}" dt="2026-04-28T02:52:30.408" v="1898"/>
          <ac:spMkLst>
            <pc:docMk/>
            <pc:sldMk cId="0" sldId="264"/>
            <ac:spMk id="49" creationId="{37B009D2-54AE-6055-7B23-06AE5163C752}"/>
          </ac:spMkLst>
        </pc:spChg>
        <pc:grpChg chg="mod">
          <ac:chgData name="Cecil, Will" userId="d764e67a-38b8-4243-a92c-844b4fb42093" providerId="ADAL" clId="{0B310F94-A638-4589-A784-14AEEB4CC204}" dt="2026-04-28T01:02:46.363" v="1406" actId="14100"/>
          <ac:grpSpMkLst>
            <pc:docMk/>
            <pc:sldMk cId="0" sldId="264"/>
            <ac:grpSpMk id="46" creationId="{FA506D3F-B678-2D86-0532-51E7F7282F63}"/>
          </ac:grpSpMkLst>
        </pc:grpChg>
        <pc:grpChg chg="add mod">
          <ac:chgData name="Cecil, Will" userId="d764e67a-38b8-4243-a92c-844b4fb42093" providerId="ADAL" clId="{0B310F94-A638-4589-A784-14AEEB4CC204}" dt="2026-04-27T22:38:20.871" v="1157"/>
          <ac:grpSpMkLst>
            <pc:docMk/>
            <pc:sldMk cId="0" sldId="264"/>
            <ac:grpSpMk id="47" creationId="{A6EF9951-CB61-18C1-8FC1-F432177489D1}"/>
          </ac:grpSpMkLst>
        </pc:grpChg>
        <pc:picChg chg="add mod">
          <ac:chgData name="Cecil, Will" userId="d764e67a-38b8-4243-a92c-844b4fb42093" providerId="ADAL" clId="{0B310F94-A638-4589-A784-14AEEB4CC204}" dt="2026-04-27T22:38:20.871" v="1157"/>
          <ac:picMkLst>
            <pc:docMk/>
            <pc:sldMk cId="0" sldId="264"/>
            <ac:picMk id="50" creationId="{D3C9A00C-3C36-89AB-21BF-562071EE84E2}"/>
          </ac:picMkLst>
        </pc:picChg>
      </pc:sldChg>
      <pc:sldChg chg="addSp delSp modSp mod">
        <pc:chgData name="Cecil, Will" userId="d764e67a-38b8-4243-a92c-844b4fb42093" providerId="ADAL" clId="{0B310F94-A638-4589-A784-14AEEB4CC204}" dt="2026-04-28T03:00:42.805" v="1921" actId="1076"/>
        <pc:sldMkLst>
          <pc:docMk/>
          <pc:sldMk cId="0" sldId="265"/>
        </pc:sldMkLst>
        <pc:spChg chg="add del">
          <ac:chgData name="Cecil, Will" userId="d764e67a-38b8-4243-a92c-844b4fb42093" providerId="ADAL" clId="{0B310F94-A638-4589-A784-14AEEB4CC204}" dt="2026-04-27T22:18:19.883" v="1033" actId="478"/>
          <ac:spMkLst>
            <pc:docMk/>
            <pc:sldMk cId="0" sldId="265"/>
            <ac:spMk id="2" creationId="{00000000-0000-0000-0000-000000000000}"/>
          </ac:spMkLst>
        </pc:spChg>
        <pc:spChg chg="mod">
          <ac:chgData name="Cecil, Will" userId="d764e67a-38b8-4243-a92c-844b4fb42093" providerId="ADAL" clId="{0B310F94-A638-4589-A784-14AEEB4CC204}" dt="2026-04-27T22:16:59.491" v="1022" actId="255"/>
          <ac:spMkLst>
            <pc:docMk/>
            <pc:sldMk cId="0" sldId="265"/>
            <ac:spMk id="4" creationId="{00000000-0000-0000-0000-000000000000}"/>
          </ac:spMkLst>
        </pc:spChg>
        <pc:spChg chg="mod">
          <ac:chgData name="Cecil, Will" userId="d764e67a-38b8-4243-a92c-844b4fb42093" providerId="ADAL" clId="{0B310F94-A638-4589-A784-14AEEB4CC204}" dt="2026-04-27T22:19:11.854" v="1036" actId="255"/>
          <ac:spMkLst>
            <pc:docMk/>
            <pc:sldMk cId="0" sldId="265"/>
            <ac:spMk id="7" creationId="{00000000-0000-0000-0000-000000000000}"/>
          </ac:spMkLst>
        </pc:spChg>
        <pc:spChg chg="mod topLvl">
          <ac:chgData name="Cecil, Will" userId="d764e67a-38b8-4243-a92c-844b4fb42093" providerId="ADAL" clId="{0B310F94-A638-4589-A784-14AEEB4CC204}" dt="2026-04-26T19:44:05.349" v="40" actId="165"/>
          <ac:spMkLst>
            <pc:docMk/>
            <pc:sldMk cId="0" sldId="265"/>
            <ac:spMk id="8" creationId="{00000000-0000-0000-0000-000000000000}"/>
          </ac:spMkLst>
        </pc:spChg>
        <pc:spChg chg="mod topLvl">
          <ac:chgData name="Cecil, Will" userId="d764e67a-38b8-4243-a92c-844b4fb42093" providerId="ADAL" clId="{0B310F94-A638-4589-A784-14AEEB4CC204}" dt="2026-04-26T20:08:37.256" v="116" actId="1076"/>
          <ac:spMkLst>
            <pc:docMk/>
            <pc:sldMk cId="0" sldId="265"/>
            <ac:spMk id="9" creationId="{00000000-0000-0000-0000-000000000000}"/>
          </ac:spMkLst>
        </pc:spChg>
        <pc:spChg chg="mod topLvl">
          <ac:chgData name="Cecil, Will" userId="d764e67a-38b8-4243-a92c-844b4fb42093" providerId="ADAL" clId="{0B310F94-A638-4589-A784-14AEEB4CC204}" dt="2026-04-26T20:06:17.295" v="103" actId="1076"/>
          <ac:spMkLst>
            <pc:docMk/>
            <pc:sldMk cId="0" sldId="265"/>
            <ac:spMk id="10" creationId="{00000000-0000-0000-0000-000000000000}"/>
          </ac:spMkLst>
        </pc:spChg>
        <pc:spChg chg="mod topLvl">
          <ac:chgData name="Cecil, Will" userId="d764e67a-38b8-4243-a92c-844b4fb42093" providerId="ADAL" clId="{0B310F94-A638-4589-A784-14AEEB4CC204}" dt="2026-04-26T20:08:45.610" v="117" actId="1076"/>
          <ac:spMkLst>
            <pc:docMk/>
            <pc:sldMk cId="0" sldId="265"/>
            <ac:spMk id="11" creationId="{00000000-0000-0000-0000-000000000000}"/>
          </ac:spMkLst>
        </pc:spChg>
        <pc:spChg chg="mod topLvl">
          <ac:chgData name="Cecil, Will" userId="d764e67a-38b8-4243-a92c-844b4fb42093" providerId="ADAL" clId="{0B310F94-A638-4589-A784-14AEEB4CC204}" dt="2026-04-26T20:07:16.518" v="110" actId="1076"/>
          <ac:spMkLst>
            <pc:docMk/>
            <pc:sldMk cId="0" sldId="265"/>
            <ac:spMk id="12" creationId="{00000000-0000-0000-0000-000000000000}"/>
          </ac:spMkLst>
        </pc:spChg>
        <pc:spChg chg="mod topLvl">
          <ac:chgData name="Cecil, Will" userId="d764e67a-38b8-4243-a92c-844b4fb42093" providerId="ADAL" clId="{0B310F94-A638-4589-A784-14AEEB4CC204}" dt="2026-04-26T20:08:50.826" v="118" actId="1076"/>
          <ac:spMkLst>
            <pc:docMk/>
            <pc:sldMk cId="0" sldId="265"/>
            <ac:spMk id="13" creationId="{00000000-0000-0000-0000-000000000000}"/>
          </ac:spMkLst>
        </pc:spChg>
        <pc:spChg chg="mod topLvl">
          <ac:chgData name="Cecil, Will" userId="d764e67a-38b8-4243-a92c-844b4fb42093" providerId="ADAL" clId="{0B310F94-A638-4589-A784-14AEEB4CC204}" dt="2026-04-26T19:56:56.214" v="77" actId="1076"/>
          <ac:spMkLst>
            <pc:docMk/>
            <pc:sldMk cId="0" sldId="265"/>
            <ac:spMk id="14" creationId="{00000000-0000-0000-0000-000000000000}"/>
          </ac:spMkLst>
        </pc:spChg>
        <pc:spChg chg="add mod">
          <ac:chgData name="Cecil, Will" userId="d764e67a-38b8-4243-a92c-844b4fb42093" providerId="ADAL" clId="{0B310F94-A638-4589-A784-14AEEB4CC204}" dt="2026-04-27T22:18:52.155" v="1035" actId="1076"/>
          <ac:spMkLst>
            <pc:docMk/>
            <pc:sldMk cId="0" sldId="265"/>
            <ac:spMk id="16" creationId="{96480281-A57F-48FF-60AA-7A7ECA0FD381}"/>
          </ac:spMkLst>
        </pc:spChg>
        <pc:spChg chg="add mod">
          <ac:chgData name="Cecil, Will" userId="d764e67a-38b8-4243-a92c-844b4fb42093" providerId="ADAL" clId="{0B310F94-A638-4589-A784-14AEEB4CC204}" dt="2026-04-27T22:18:52.155" v="1035" actId="1076"/>
          <ac:spMkLst>
            <pc:docMk/>
            <pc:sldMk cId="0" sldId="265"/>
            <ac:spMk id="17" creationId="{53899FF2-11EE-8B6D-207F-CE2C005B46B7}"/>
          </ac:spMkLst>
        </pc:spChg>
        <pc:spChg chg="add mod">
          <ac:chgData name="Cecil, Will" userId="d764e67a-38b8-4243-a92c-844b4fb42093" providerId="ADAL" clId="{0B310F94-A638-4589-A784-14AEEB4CC204}" dt="2026-04-27T22:18:52.155" v="1035" actId="1076"/>
          <ac:spMkLst>
            <pc:docMk/>
            <pc:sldMk cId="0" sldId="265"/>
            <ac:spMk id="18" creationId="{1A7C862F-BFC1-0824-3F61-C9B16B02BF41}"/>
          </ac:spMkLst>
        </pc:spChg>
        <pc:spChg chg="mod">
          <ac:chgData name="Cecil, Will" userId="d764e67a-38b8-4243-a92c-844b4fb42093" providerId="ADAL" clId="{0B310F94-A638-4589-A784-14AEEB4CC204}" dt="2026-04-27T22:18:21.610" v="1034" actId="1076"/>
          <ac:spMkLst>
            <pc:docMk/>
            <pc:sldMk cId="0" sldId="265"/>
            <ac:spMk id="19" creationId="{822DF62C-CB1F-D896-BE72-0C4B8B58AFEA}"/>
          </ac:spMkLst>
        </pc:spChg>
        <pc:spChg chg="mod">
          <ac:chgData name="Cecil, Will" userId="d764e67a-38b8-4243-a92c-844b4fb42093" providerId="ADAL" clId="{0B310F94-A638-4589-A784-14AEEB4CC204}" dt="2026-04-27T22:18:21.610" v="1034" actId="1076"/>
          <ac:spMkLst>
            <pc:docMk/>
            <pc:sldMk cId="0" sldId="265"/>
            <ac:spMk id="20" creationId="{E27AAC75-D6E6-E12F-7E97-C4F81679D3B4}"/>
          </ac:spMkLst>
        </pc:spChg>
        <pc:spChg chg="mod">
          <ac:chgData name="Cecil, Will" userId="d764e67a-38b8-4243-a92c-844b4fb42093" providerId="ADAL" clId="{0B310F94-A638-4589-A784-14AEEB4CC204}" dt="2026-04-28T03:00:42.805" v="1921" actId="1076"/>
          <ac:spMkLst>
            <pc:docMk/>
            <pc:sldMk cId="0" sldId="265"/>
            <ac:spMk id="37" creationId="{00000000-0000-0000-0000-000000000000}"/>
          </ac:spMkLst>
        </pc:spChg>
        <pc:spChg chg="add mod">
          <ac:chgData name="Cecil, Will" userId="d764e67a-38b8-4243-a92c-844b4fb42093" providerId="ADAL" clId="{0B310F94-A638-4589-A784-14AEEB4CC204}" dt="2026-04-27T22:18:52.155" v="1035" actId="1076"/>
          <ac:spMkLst>
            <pc:docMk/>
            <pc:sldMk cId="0" sldId="265"/>
            <ac:spMk id="38" creationId="{A8756708-BC12-42BC-F58D-C02B8FB0E2E8}"/>
          </ac:spMkLst>
        </pc:spChg>
        <pc:spChg chg="add mod">
          <ac:chgData name="Cecil, Will" userId="d764e67a-38b8-4243-a92c-844b4fb42093" providerId="ADAL" clId="{0B310F94-A638-4589-A784-14AEEB4CC204}" dt="2026-04-27T22:18:52.155" v="1035" actId="1076"/>
          <ac:spMkLst>
            <pc:docMk/>
            <pc:sldMk cId="0" sldId="265"/>
            <ac:spMk id="39" creationId="{04294C0D-23FC-D717-0096-25BA88AE0222}"/>
          </ac:spMkLst>
        </pc:spChg>
        <pc:spChg chg="add mod">
          <ac:chgData name="Cecil, Will" userId="d764e67a-38b8-4243-a92c-844b4fb42093" providerId="ADAL" clId="{0B310F94-A638-4589-A784-14AEEB4CC204}" dt="2026-04-27T22:18:52.155" v="1035" actId="1076"/>
          <ac:spMkLst>
            <pc:docMk/>
            <pc:sldMk cId="0" sldId="265"/>
            <ac:spMk id="40" creationId="{E80E1418-9DD2-8BD6-C4D9-E5B59146335E}"/>
          </ac:spMkLst>
        </pc:spChg>
        <pc:spChg chg="add mod">
          <ac:chgData name="Cecil, Will" userId="d764e67a-38b8-4243-a92c-844b4fb42093" providerId="ADAL" clId="{0B310F94-A638-4589-A784-14AEEB4CC204}" dt="2026-04-27T22:18:52.155" v="1035" actId="1076"/>
          <ac:spMkLst>
            <pc:docMk/>
            <pc:sldMk cId="0" sldId="265"/>
            <ac:spMk id="41" creationId="{A03DB879-371A-0B1B-16CF-83A168F77F66}"/>
          </ac:spMkLst>
        </pc:spChg>
        <pc:spChg chg="mod">
          <ac:chgData name="Cecil, Will" userId="d764e67a-38b8-4243-a92c-844b4fb42093" providerId="ADAL" clId="{0B310F94-A638-4589-A784-14AEEB4CC204}" dt="2026-04-27T22:18:21.610" v="1034" actId="1076"/>
          <ac:spMkLst>
            <pc:docMk/>
            <pc:sldMk cId="0" sldId="265"/>
            <ac:spMk id="43" creationId="{6080FE67-955A-AA37-E608-2C48303681AF}"/>
          </ac:spMkLst>
        </pc:spChg>
        <pc:spChg chg="add mod">
          <ac:chgData name="Cecil, Will" userId="d764e67a-38b8-4243-a92c-844b4fb42093" providerId="ADAL" clId="{0B310F94-A638-4589-A784-14AEEB4CC204}" dt="2026-04-27T22:18:52.155" v="1035" actId="1076"/>
          <ac:spMkLst>
            <pc:docMk/>
            <pc:sldMk cId="0" sldId="265"/>
            <ac:spMk id="45" creationId="{895A85EC-2685-1A5D-966D-89CEC37FE99D}"/>
          </ac:spMkLst>
        </pc:spChg>
        <pc:spChg chg="add mod">
          <ac:chgData name="Cecil, Will" userId="d764e67a-38b8-4243-a92c-844b4fb42093" providerId="ADAL" clId="{0B310F94-A638-4589-A784-14AEEB4CC204}" dt="2026-04-27T22:18:52.155" v="1035" actId="1076"/>
          <ac:spMkLst>
            <pc:docMk/>
            <pc:sldMk cId="0" sldId="265"/>
            <ac:spMk id="46" creationId="{BEF6E18D-E1FC-C00B-63EE-DC41C8CBAF1E}"/>
          </ac:spMkLst>
        </pc:spChg>
        <pc:spChg chg="mod">
          <ac:chgData name="Cecil, Will" userId="d764e67a-38b8-4243-a92c-844b4fb42093" providerId="ADAL" clId="{0B310F94-A638-4589-A784-14AEEB4CC204}" dt="2026-04-27T22:18:21.610" v="1034" actId="1076"/>
          <ac:spMkLst>
            <pc:docMk/>
            <pc:sldMk cId="0" sldId="265"/>
            <ac:spMk id="47" creationId="{12877D76-478E-5A89-5658-03B91F005625}"/>
          </ac:spMkLst>
        </pc:spChg>
        <pc:spChg chg="add mod">
          <ac:chgData name="Cecil, Will" userId="d764e67a-38b8-4243-a92c-844b4fb42093" providerId="ADAL" clId="{0B310F94-A638-4589-A784-14AEEB4CC204}" dt="2026-04-27T22:18:52.155" v="1035" actId="1076"/>
          <ac:spMkLst>
            <pc:docMk/>
            <pc:sldMk cId="0" sldId="265"/>
            <ac:spMk id="49" creationId="{2DC41F50-65CD-87B4-60CE-AFD6ED075287}"/>
          </ac:spMkLst>
        </pc:spChg>
      </pc:sldChg>
      <pc:sldChg chg="addSp modSp mod modNotesTx">
        <pc:chgData name="Cecil, Will" userId="d764e67a-38b8-4243-a92c-844b4fb42093" providerId="ADAL" clId="{0B310F94-A638-4589-A784-14AEEB4CC204}" dt="2026-04-28T02:55:09.208" v="1908" actId="208"/>
        <pc:sldMkLst>
          <pc:docMk/>
          <pc:sldMk cId="2858888244" sldId="269"/>
        </pc:sldMkLst>
        <pc:spChg chg="mod">
          <ac:chgData name="Cecil, Will" userId="d764e67a-38b8-4243-a92c-844b4fb42093" providerId="ADAL" clId="{0B310F94-A638-4589-A784-14AEEB4CC204}" dt="2026-04-28T00:50:50.492" v="1356" actId="255"/>
          <ac:spMkLst>
            <pc:docMk/>
            <pc:sldMk cId="2858888244" sldId="269"/>
            <ac:spMk id="3" creationId="{72AF36C6-1BE9-329B-7A0F-A9CA8B2DBE42}"/>
          </ac:spMkLst>
        </pc:spChg>
        <pc:spChg chg="mod">
          <ac:chgData name="Cecil, Will" userId="d764e67a-38b8-4243-a92c-844b4fb42093" providerId="ADAL" clId="{0B310F94-A638-4589-A784-14AEEB4CC204}" dt="2026-04-27T22:32:48.692" v="1117"/>
          <ac:spMkLst>
            <pc:docMk/>
            <pc:sldMk cId="2858888244" sldId="269"/>
            <ac:spMk id="6" creationId="{3DB444BE-21C7-3617-01D2-62F40A3BB75A}"/>
          </ac:spMkLst>
        </pc:spChg>
        <pc:spChg chg="mod">
          <ac:chgData name="Cecil, Will" userId="d764e67a-38b8-4243-a92c-844b4fb42093" providerId="ADAL" clId="{0B310F94-A638-4589-A784-14AEEB4CC204}" dt="2026-04-28T02:50:37.143" v="1843" actId="20577"/>
          <ac:spMkLst>
            <pc:docMk/>
            <pc:sldMk cId="2858888244" sldId="269"/>
            <ac:spMk id="7" creationId="{7CCA901B-97A7-98FB-A39D-57D6D80F026E}"/>
          </ac:spMkLst>
        </pc:spChg>
        <pc:grpChg chg="add mod">
          <ac:chgData name="Cecil, Will" userId="d764e67a-38b8-4243-a92c-844b4fb42093" providerId="ADAL" clId="{0B310F94-A638-4589-A784-14AEEB4CC204}" dt="2026-04-27T22:32:48.692" v="1117"/>
          <ac:grpSpMkLst>
            <pc:docMk/>
            <pc:sldMk cId="2858888244" sldId="269"/>
            <ac:grpSpMk id="5" creationId="{E11F7082-1663-0156-D51A-4A472F15B001}"/>
          </ac:grpSpMkLst>
        </pc:grpChg>
        <pc:grpChg chg="mod">
          <ac:chgData name="Cecil, Will" userId="d764e67a-38b8-4243-a92c-844b4fb42093" providerId="ADAL" clId="{0B310F94-A638-4589-A784-14AEEB4CC204}" dt="2026-04-27T22:33:01.307" v="1118" actId="1076"/>
          <ac:grpSpMkLst>
            <pc:docMk/>
            <pc:sldMk cId="2858888244" sldId="269"/>
            <ac:grpSpMk id="27" creationId="{4093C1D9-3D65-F53D-78A5-30631A25974F}"/>
          </ac:grpSpMkLst>
        </pc:grpChg>
        <pc:picChg chg="add mod">
          <ac:chgData name="Cecil, Will" userId="d764e67a-38b8-4243-a92c-844b4fb42093" providerId="ADAL" clId="{0B310F94-A638-4589-A784-14AEEB4CC204}" dt="2026-04-28T02:55:09.208" v="1908" actId="208"/>
          <ac:picMkLst>
            <pc:docMk/>
            <pc:sldMk cId="2858888244" sldId="269"/>
            <ac:picMk id="8" creationId="{165F2F29-59D4-D46F-2CFC-62FD8AF034FF}"/>
          </ac:picMkLst>
        </pc:picChg>
      </pc:sldChg>
      <pc:sldChg chg="addSp delSp modSp mod ord modShow modNotesTx">
        <pc:chgData name="Cecil, Will" userId="d764e67a-38b8-4243-a92c-844b4fb42093" providerId="ADAL" clId="{0B310F94-A638-4589-A784-14AEEB4CC204}" dt="2026-04-29T21:55:27.369" v="1922" actId="729"/>
        <pc:sldMkLst>
          <pc:docMk/>
          <pc:sldMk cId="3933209961" sldId="271"/>
        </pc:sldMkLst>
        <pc:spChg chg="add mod">
          <ac:chgData name="Cecil, Will" userId="d764e67a-38b8-4243-a92c-844b4fb42093" providerId="ADAL" clId="{0B310F94-A638-4589-A784-14AEEB4CC204}" dt="2026-04-27T01:33:08.464" v="844" actId="1076"/>
          <ac:spMkLst>
            <pc:docMk/>
            <pc:sldMk cId="3933209961" sldId="271"/>
            <ac:spMk id="8" creationId="{16667315-84C7-CBC0-C79F-D760F0EA0907}"/>
          </ac:spMkLst>
        </pc:spChg>
        <pc:spChg chg="add mod">
          <ac:chgData name="Cecil, Will" userId="d764e67a-38b8-4243-a92c-844b4fb42093" providerId="ADAL" clId="{0B310F94-A638-4589-A784-14AEEB4CC204}" dt="2026-04-27T01:33:03.374" v="843" actId="1076"/>
          <ac:spMkLst>
            <pc:docMk/>
            <pc:sldMk cId="3933209961" sldId="271"/>
            <ac:spMk id="9" creationId="{84B0FE89-E6AD-6B0E-9729-5CAF84EC9D09}"/>
          </ac:spMkLst>
        </pc:spChg>
        <pc:spChg chg="add mod ord">
          <ac:chgData name="Cecil, Will" userId="d764e67a-38b8-4243-a92c-844b4fb42093" providerId="ADAL" clId="{0B310F94-A638-4589-A784-14AEEB4CC204}" dt="2026-04-28T01:07:00.903" v="1528" actId="167"/>
          <ac:spMkLst>
            <pc:docMk/>
            <pc:sldMk cId="3933209961" sldId="271"/>
            <ac:spMk id="12" creationId="{D5C2D7B1-6690-05F5-22A7-F6C0FB523306}"/>
          </ac:spMkLst>
        </pc:spChg>
        <pc:spChg chg="mod">
          <ac:chgData name="Cecil, Will" userId="d764e67a-38b8-4243-a92c-844b4fb42093" providerId="ADAL" clId="{0B310F94-A638-4589-A784-14AEEB4CC204}" dt="2026-04-28T02:50:49.281" v="1859" actId="20577"/>
          <ac:spMkLst>
            <pc:docMk/>
            <pc:sldMk cId="3933209961" sldId="271"/>
            <ac:spMk id="18" creationId="{95B02D08-F587-57A3-F60E-5EA5B26F00C4}"/>
          </ac:spMkLst>
        </pc:spChg>
        <pc:spChg chg="mod">
          <ac:chgData name="Cecil, Will" userId="d764e67a-38b8-4243-a92c-844b4fb42093" providerId="ADAL" clId="{0B310F94-A638-4589-A784-14AEEB4CC204}" dt="2026-04-27T22:32:20.413" v="1114" actId="1076"/>
          <ac:spMkLst>
            <pc:docMk/>
            <pc:sldMk cId="3933209961" sldId="271"/>
            <ac:spMk id="22" creationId="{0FB577E8-3B75-776D-AE9A-09FEF7D486F2}"/>
          </ac:spMkLst>
        </pc:spChg>
        <pc:grpChg chg="add mod">
          <ac:chgData name="Cecil, Will" userId="d764e67a-38b8-4243-a92c-844b4fb42093" providerId="ADAL" clId="{0B310F94-A638-4589-A784-14AEEB4CC204}" dt="2026-04-26T20:32:27.112" v="627" actId="164"/>
          <ac:grpSpMkLst>
            <pc:docMk/>
            <pc:sldMk cId="3933209961" sldId="271"/>
            <ac:grpSpMk id="10" creationId="{35CD5872-A41D-1E1A-5E3E-CBC64E1D0F1D}"/>
          </ac:grpSpMkLst>
        </pc:grpChg>
        <pc:grpChg chg="add mod">
          <ac:chgData name="Cecil, Will" userId="d764e67a-38b8-4243-a92c-844b4fb42093" providerId="ADAL" clId="{0B310F94-A638-4589-A784-14AEEB4CC204}" dt="2026-04-27T22:32:06.914" v="1112" actId="1076"/>
          <ac:grpSpMkLst>
            <pc:docMk/>
            <pc:sldMk cId="3933209961" sldId="271"/>
            <ac:grpSpMk id="11" creationId="{D82937C4-5BC7-08A9-BA74-F59527DBD842}"/>
          </ac:grpSpMkLst>
        </pc:grpChg>
        <pc:grpChg chg="add del mod">
          <ac:chgData name="Cecil, Will" userId="d764e67a-38b8-4243-a92c-844b4fb42093" providerId="ADAL" clId="{0B310F94-A638-4589-A784-14AEEB4CC204}" dt="2026-04-27T22:30:55.208" v="1103" actId="14100"/>
          <ac:grpSpMkLst>
            <pc:docMk/>
            <pc:sldMk cId="3933209961" sldId="271"/>
            <ac:grpSpMk id="20" creationId="{1352822A-1D6B-6199-D846-0C16C47F0801}"/>
          </ac:grpSpMkLst>
        </pc:grpChg>
        <pc:graphicFrameChg chg="add mod modGraphic">
          <ac:chgData name="Cecil, Will" userId="d764e67a-38b8-4243-a92c-844b4fb42093" providerId="ADAL" clId="{0B310F94-A638-4589-A784-14AEEB4CC204}" dt="2026-04-28T01:44:54.090" v="1704" actId="14100"/>
          <ac:graphicFrameMkLst>
            <pc:docMk/>
            <pc:sldMk cId="3933209961" sldId="271"/>
            <ac:graphicFrameMk id="7" creationId="{4384F7FF-D6F0-93AC-65DC-E7301C33FC94}"/>
          </ac:graphicFrameMkLst>
        </pc:graphicFrameChg>
        <pc:picChg chg="mod">
          <ac:chgData name="Cecil, Will" userId="d764e67a-38b8-4243-a92c-844b4fb42093" providerId="ADAL" clId="{0B310F94-A638-4589-A784-14AEEB4CC204}" dt="2026-04-27T22:32:15.914" v="1113" actId="1076"/>
          <ac:picMkLst>
            <pc:docMk/>
            <pc:sldMk cId="3933209961" sldId="271"/>
            <ac:picMk id="2" creationId="{CE24A4C3-A471-98AB-6BCF-9C92E74B03F5}"/>
          </ac:picMkLst>
        </pc:picChg>
        <pc:picChg chg="add mod">
          <ac:chgData name="Cecil, Will" userId="d764e67a-38b8-4243-a92c-844b4fb42093" providerId="ADAL" clId="{0B310F94-A638-4589-A784-14AEEB4CC204}" dt="2026-04-27T22:30:35.268" v="1101" actId="1076"/>
          <ac:picMkLst>
            <pc:docMk/>
            <pc:sldMk cId="3933209961" sldId="271"/>
            <ac:picMk id="5" creationId="{5A0D8B87-F930-AC36-3B37-4A65AB2914D8}"/>
          </ac:picMkLst>
        </pc:picChg>
      </pc:sldChg>
      <pc:sldChg chg="addSp modSp mod modNotesTx">
        <pc:chgData name="Cecil, Will" userId="d764e67a-38b8-4243-a92c-844b4fb42093" providerId="ADAL" clId="{0B310F94-A638-4589-A784-14AEEB4CC204}" dt="2026-04-28T02:54:52.938" v="1905" actId="208"/>
        <pc:sldMkLst>
          <pc:docMk/>
          <pc:sldMk cId="1779966241" sldId="273"/>
        </pc:sldMkLst>
        <pc:spChg chg="mod">
          <ac:chgData name="Cecil, Will" userId="d764e67a-38b8-4243-a92c-844b4fb42093" providerId="ADAL" clId="{0B310F94-A638-4589-A784-14AEEB4CC204}" dt="2026-04-28T00:51:08.268" v="1358" actId="255"/>
          <ac:spMkLst>
            <pc:docMk/>
            <pc:sldMk cId="1779966241" sldId="273"/>
            <ac:spMk id="3" creationId="{7F4064F3-0E0E-40EA-3DFA-FF3BD1FDD358}"/>
          </ac:spMkLst>
        </pc:spChg>
        <pc:spChg chg="mod">
          <ac:chgData name="Cecil, Will" userId="d764e67a-38b8-4243-a92c-844b4fb42093" providerId="ADAL" clId="{0B310F94-A638-4589-A784-14AEEB4CC204}" dt="2026-04-27T22:33:40.139" v="1123"/>
          <ac:spMkLst>
            <pc:docMk/>
            <pc:sldMk cId="1779966241" sldId="273"/>
            <ac:spMk id="6" creationId="{47485903-A742-8B4C-350E-3388F649D2BB}"/>
          </ac:spMkLst>
        </pc:spChg>
        <pc:spChg chg="mod">
          <ac:chgData name="Cecil, Will" userId="d764e67a-38b8-4243-a92c-844b4fb42093" providerId="ADAL" clId="{0B310F94-A638-4589-A784-14AEEB4CC204}" dt="2026-04-28T02:50:22.774" v="1827" actId="20577"/>
          <ac:spMkLst>
            <pc:docMk/>
            <pc:sldMk cId="1779966241" sldId="273"/>
            <ac:spMk id="7" creationId="{A3B72D89-341A-AC1A-2434-6C439EE3D672}"/>
          </ac:spMkLst>
        </pc:spChg>
        <pc:spChg chg="mod">
          <ac:chgData name="Cecil, Will" userId="d764e67a-38b8-4243-a92c-844b4fb42093" providerId="ADAL" clId="{0B310F94-A638-4589-A784-14AEEB4CC204}" dt="2026-04-26T20:11:44.357" v="131" actId="14100"/>
          <ac:spMkLst>
            <pc:docMk/>
            <pc:sldMk cId="1779966241" sldId="273"/>
            <ac:spMk id="25" creationId="{78C21A2F-9AC8-0203-0D3D-4FFD0AC061B1}"/>
          </ac:spMkLst>
        </pc:spChg>
        <pc:grpChg chg="add mod">
          <ac:chgData name="Cecil, Will" userId="d764e67a-38b8-4243-a92c-844b4fb42093" providerId="ADAL" clId="{0B310F94-A638-4589-A784-14AEEB4CC204}" dt="2026-04-27T22:33:40.139" v="1123"/>
          <ac:grpSpMkLst>
            <pc:docMk/>
            <pc:sldMk cId="1779966241" sldId="273"/>
            <ac:grpSpMk id="5" creationId="{C6CDBCC5-A8AE-A5C6-E3A5-CF7B1D622478}"/>
          </ac:grpSpMkLst>
        </pc:grpChg>
        <pc:grpChg chg="mod">
          <ac:chgData name="Cecil, Will" userId="d764e67a-38b8-4243-a92c-844b4fb42093" providerId="ADAL" clId="{0B310F94-A638-4589-A784-14AEEB4CC204}" dt="2026-04-27T22:33:46.347" v="1124" actId="1076"/>
          <ac:grpSpMkLst>
            <pc:docMk/>
            <pc:sldMk cId="1779966241" sldId="273"/>
            <ac:grpSpMk id="27" creationId="{2323E262-194B-C672-7353-48AA1907656E}"/>
          </ac:grpSpMkLst>
        </pc:grpChg>
        <pc:picChg chg="add mod">
          <ac:chgData name="Cecil, Will" userId="d764e67a-38b8-4243-a92c-844b4fb42093" providerId="ADAL" clId="{0B310F94-A638-4589-A784-14AEEB4CC204}" dt="2026-04-28T02:54:52.938" v="1905" actId="208"/>
          <ac:picMkLst>
            <pc:docMk/>
            <pc:sldMk cId="1779966241" sldId="273"/>
            <ac:picMk id="8" creationId="{261AF15B-4AEA-91C5-295E-97C37F6CD91D}"/>
          </ac:picMkLst>
        </pc:picChg>
      </pc:sldChg>
      <pc:sldChg chg="addSp modSp mod modNotesTx">
        <pc:chgData name="Cecil, Will" userId="d764e67a-38b8-4243-a92c-844b4fb42093" providerId="ADAL" clId="{0B310F94-A638-4589-A784-14AEEB4CC204}" dt="2026-04-28T02:55:02.058" v="1907" actId="208"/>
        <pc:sldMkLst>
          <pc:docMk/>
          <pc:sldMk cId="1811599690" sldId="274"/>
        </pc:sldMkLst>
        <pc:spChg chg="mod">
          <ac:chgData name="Cecil, Will" userId="d764e67a-38b8-4243-a92c-844b4fb42093" providerId="ADAL" clId="{0B310F94-A638-4589-A784-14AEEB4CC204}" dt="2026-04-28T00:50:56.507" v="1357" actId="255"/>
          <ac:spMkLst>
            <pc:docMk/>
            <pc:sldMk cId="1811599690" sldId="274"/>
            <ac:spMk id="3" creationId="{178AC247-7415-9365-5A6F-61685F961E95}"/>
          </ac:spMkLst>
        </pc:spChg>
        <pc:spChg chg="mod">
          <ac:chgData name="Cecil, Will" userId="d764e67a-38b8-4243-a92c-844b4fb42093" providerId="ADAL" clId="{0B310F94-A638-4589-A784-14AEEB4CC204}" dt="2026-04-27T22:33:05.034" v="1119"/>
          <ac:spMkLst>
            <pc:docMk/>
            <pc:sldMk cId="1811599690" sldId="274"/>
            <ac:spMk id="6" creationId="{2B981A2B-00A5-866E-893C-24E18BF2115D}"/>
          </ac:spMkLst>
        </pc:spChg>
        <pc:spChg chg="mod">
          <ac:chgData name="Cecil, Will" userId="d764e67a-38b8-4243-a92c-844b4fb42093" providerId="ADAL" clId="{0B310F94-A638-4589-A784-14AEEB4CC204}" dt="2026-04-28T02:50:28.245" v="1835" actId="20577"/>
          <ac:spMkLst>
            <pc:docMk/>
            <pc:sldMk cId="1811599690" sldId="274"/>
            <ac:spMk id="7" creationId="{BAF10924-6235-2370-D6B4-2401E87321CC}"/>
          </ac:spMkLst>
        </pc:spChg>
        <pc:spChg chg="mod">
          <ac:chgData name="Cecil, Will" userId="d764e67a-38b8-4243-a92c-844b4fb42093" providerId="ADAL" clId="{0B310F94-A638-4589-A784-14AEEB4CC204}" dt="2026-04-26T20:10:37.224" v="125" actId="555"/>
          <ac:spMkLst>
            <pc:docMk/>
            <pc:sldMk cId="1811599690" sldId="274"/>
            <ac:spMk id="21" creationId="{52046595-644C-6151-303A-ED28CA5E813D}"/>
          </ac:spMkLst>
        </pc:spChg>
        <pc:grpChg chg="add mod">
          <ac:chgData name="Cecil, Will" userId="d764e67a-38b8-4243-a92c-844b4fb42093" providerId="ADAL" clId="{0B310F94-A638-4589-A784-14AEEB4CC204}" dt="2026-04-27T22:33:05.034" v="1119"/>
          <ac:grpSpMkLst>
            <pc:docMk/>
            <pc:sldMk cId="1811599690" sldId="274"/>
            <ac:grpSpMk id="5" creationId="{38B2BAFA-151A-F6AA-6406-A420EA184013}"/>
          </ac:grpSpMkLst>
        </pc:grpChg>
        <pc:grpChg chg="mod">
          <ac:chgData name="Cecil, Will" userId="d764e67a-38b8-4243-a92c-844b4fb42093" providerId="ADAL" clId="{0B310F94-A638-4589-A784-14AEEB4CC204}" dt="2026-04-27T22:33:26.712" v="1122" actId="1038"/>
          <ac:grpSpMkLst>
            <pc:docMk/>
            <pc:sldMk cId="1811599690" sldId="274"/>
            <ac:grpSpMk id="27" creationId="{E7840A6A-63F8-3F37-478D-28DA0828E959}"/>
          </ac:grpSpMkLst>
        </pc:grpChg>
        <pc:picChg chg="add mod">
          <ac:chgData name="Cecil, Will" userId="d764e67a-38b8-4243-a92c-844b4fb42093" providerId="ADAL" clId="{0B310F94-A638-4589-A784-14AEEB4CC204}" dt="2026-04-28T02:55:02.058" v="1907" actId="208"/>
          <ac:picMkLst>
            <pc:docMk/>
            <pc:sldMk cId="1811599690" sldId="274"/>
            <ac:picMk id="8" creationId="{A2A05D3D-13F5-85AF-11C6-CCC9B7B65F84}"/>
          </ac:picMkLst>
        </pc:picChg>
      </pc:sldChg>
      <pc:sldChg chg="addSp modSp mod modShow modNotesTx">
        <pc:chgData name="Cecil, Will" userId="d764e67a-38b8-4243-a92c-844b4fb42093" providerId="ADAL" clId="{0B310F94-A638-4589-A784-14AEEB4CC204}" dt="2026-04-28T02:54:45.687" v="1904" actId="208"/>
        <pc:sldMkLst>
          <pc:docMk/>
          <pc:sldMk cId="1129940029" sldId="275"/>
        </pc:sldMkLst>
        <pc:spChg chg="mod">
          <ac:chgData name="Cecil, Will" userId="d764e67a-38b8-4243-a92c-844b4fb42093" providerId="ADAL" clId="{0B310F94-A638-4589-A784-14AEEB4CC204}" dt="2026-04-28T00:51:13.355" v="1359" actId="255"/>
          <ac:spMkLst>
            <pc:docMk/>
            <pc:sldMk cId="1129940029" sldId="275"/>
            <ac:spMk id="3" creationId="{A2174688-8313-E46B-E9FB-449CC059628A}"/>
          </ac:spMkLst>
        </pc:spChg>
        <pc:spChg chg="mod">
          <ac:chgData name="Cecil, Will" userId="d764e67a-38b8-4243-a92c-844b4fb42093" providerId="ADAL" clId="{0B310F94-A638-4589-A784-14AEEB4CC204}" dt="2026-04-27T22:33:58.438" v="1125"/>
          <ac:spMkLst>
            <pc:docMk/>
            <pc:sldMk cId="1129940029" sldId="275"/>
            <ac:spMk id="6" creationId="{00FDBE25-793C-6D25-8DA4-C4A1B6D46F4A}"/>
          </ac:spMkLst>
        </pc:spChg>
        <pc:spChg chg="mod">
          <ac:chgData name="Cecil, Will" userId="d764e67a-38b8-4243-a92c-844b4fb42093" providerId="ADAL" clId="{0B310F94-A638-4589-A784-14AEEB4CC204}" dt="2026-04-28T02:50:16.575" v="1815" actId="20577"/>
          <ac:spMkLst>
            <pc:docMk/>
            <pc:sldMk cId="1129940029" sldId="275"/>
            <ac:spMk id="7" creationId="{3313F47C-650E-A704-8A9D-6B9A4F129169}"/>
          </ac:spMkLst>
        </pc:spChg>
        <pc:spChg chg="mod">
          <ac:chgData name="Cecil, Will" userId="d764e67a-38b8-4243-a92c-844b4fb42093" providerId="ADAL" clId="{0B310F94-A638-4589-A784-14AEEB4CC204}" dt="2026-04-26T20:11:33.237" v="130" actId="14100"/>
          <ac:spMkLst>
            <pc:docMk/>
            <pc:sldMk cId="1129940029" sldId="275"/>
            <ac:spMk id="25" creationId="{018D75AE-0762-91B6-4BAB-BACCDB6FA416}"/>
          </ac:spMkLst>
        </pc:spChg>
        <pc:grpChg chg="add mod">
          <ac:chgData name="Cecil, Will" userId="d764e67a-38b8-4243-a92c-844b4fb42093" providerId="ADAL" clId="{0B310F94-A638-4589-A784-14AEEB4CC204}" dt="2026-04-27T22:33:58.438" v="1125"/>
          <ac:grpSpMkLst>
            <pc:docMk/>
            <pc:sldMk cId="1129940029" sldId="275"/>
            <ac:grpSpMk id="5" creationId="{69137832-AA64-1540-642F-8476CD395BD1}"/>
          </ac:grpSpMkLst>
        </pc:grpChg>
        <pc:grpChg chg="mod">
          <ac:chgData name="Cecil, Will" userId="d764e67a-38b8-4243-a92c-844b4fb42093" providerId="ADAL" clId="{0B310F94-A638-4589-A784-14AEEB4CC204}" dt="2026-04-27T22:34:14.328" v="1126" actId="1076"/>
          <ac:grpSpMkLst>
            <pc:docMk/>
            <pc:sldMk cId="1129940029" sldId="275"/>
            <ac:grpSpMk id="27" creationId="{9FCBD75A-3584-A24F-321A-600438D889F8}"/>
          </ac:grpSpMkLst>
        </pc:grpChg>
        <pc:picChg chg="add mod">
          <ac:chgData name="Cecil, Will" userId="d764e67a-38b8-4243-a92c-844b4fb42093" providerId="ADAL" clId="{0B310F94-A638-4589-A784-14AEEB4CC204}" dt="2026-04-28T02:54:45.687" v="1904" actId="208"/>
          <ac:picMkLst>
            <pc:docMk/>
            <pc:sldMk cId="1129940029" sldId="275"/>
            <ac:picMk id="8" creationId="{9F1BC172-4F51-90E5-EEEC-28236AA21B7F}"/>
          </ac:picMkLst>
        </pc:picChg>
      </pc:sldChg>
      <pc:sldChg chg="addSp delSp modSp add mod modNotesTx">
        <pc:chgData name="Cecil, Will" userId="d764e67a-38b8-4243-a92c-844b4fb42093" providerId="ADAL" clId="{0B310F94-A638-4589-A784-14AEEB4CC204}" dt="2026-04-28T03:00:35.105" v="1920" actId="1076"/>
        <pc:sldMkLst>
          <pc:docMk/>
          <pc:sldMk cId="1075530917" sldId="276"/>
        </pc:sldMkLst>
        <pc:spChg chg="mod">
          <ac:chgData name="Cecil, Will" userId="d764e67a-38b8-4243-a92c-844b4fb42093" providerId="ADAL" clId="{0B310F94-A638-4589-A784-14AEEB4CC204}" dt="2026-04-27T22:17:32.655" v="1027" actId="1076"/>
          <ac:spMkLst>
            <pc:docMk/>
            <pc:sldMk cId="1075530917" sldId="276"/>
            <ac:spMk id="2" creationId="{D83A5075-945D-2244-F2E0-42BB8B0F193F}"/>
          </ac:spMkLst>
        </pc:spChg>
        <pc:spChg chg="mod">
          <ac:chgData name="Cecil, Will" userId="d764e67a-38b8-4243-a92c-844b4fb42093" providerId="ADAL" clId="{0B310F94-A638-4589-A784-14AEEB4CC204}" dt="2026-04-27T22:16:36.562" v="1021" actId="255"/>
          <ac:spMkLst>
            <pc:docMk/>
            <pc:sldMk cId="1075530917" sldId="276"/>
            <ac:spMk id="4" creationId="{69EE27B1-DA40-F129-0AA8-3AC2C394AEE7}"/>
          </ac:spMkLst>
        </pc:spChg>
        <pc:spChg chg="mod">
          <ac:chgData name="Cecil, Will" userId="d764e67a-38b8-4243-a92c-844b4fb42093" providerId="ADAL" clId="{0B310F94-A638-4589-A784-14AEEB4CC204}" dt="2026-04-27T22:14:33.944" v="1002" actId="255"/>
          <ac:spMkLst>
            <pc:docMk/>
            <pc:sldMk cId="1075530917" sldId="276"/>
            <ac:spMk id="7" creationId="{AC7BE4F7-93EB-26C4-809F-C00B74FC3BA6}"/>
          </ac:spMkLst>
        </pc:spChg>
        <pc:spChg chg="mod">
          <ac:chgData name="Cecil, Will" userId="d764e67a-38b8-4243-a92c-844b4fb42093" providerId="ADAL" clId="{0B310F94-A638-4589-A784-14AEEB4CC204}" dt="2026-04-27T22:17:32.655" v="1027" actId="1076"/>
          <ac:spMkLst>
            <pc:docMk/>
            <pc:sldMk cId="1075530917" sldId="276"/>
            <ac:spMk id="21" creationId="{0471711F-D759-D67E-2D41-41A783C9824E}"/>
          </ac:spMkLst>
        </pc:spChg>
        <pc:spChg chg="mod">
          <ac:chgData name="Cecil, Will" userId="d764e67a-38b8-4243-a92c-844b4fb42093" providerId="ADAL" clId="{0B310F94-A638-4589-A784-14AEEB4CC204}" dt="2026-04-27T22:17:32.655" v="1027" actId="1076"/>
          <ac:spMkLst>
            <pc:docMk/>
            <pc:sldMk cId="1075530917" sldId="276"/>
            <ac:spMk id="22" creationId="{3786F837-40D3-EAE9-D2C3-5A2D48D1B3DD}"/>
          </ac:spMkLst>
        </pc:spChg>
        <pc:spChg chg="mod">
          <ac:chgData name="Cecil, Will" userId="d764e67a-38b8-4243-a92c-844b4fb42093" providerId="ADAL" clId="{0B310F94-A638-4589-A784-14AEEB4CC204}" dt="2026-04-27T22:17:32.655" v="1027" actId="1076"/>
          <ac:spMkLst>
            <pc:docMk/>
            <pc:sldMk cId="1075530917" sldId="276"/>
            <ac:spMk id="23" creationId="{461397A4-CEA2-8643-9B86-89D30714C82C}"/>
          </ac:spMkLst>
        </pc:spChg>
        <pc:spChg chg="mod">
          <ac:chgData name="Cecil, Will" userId="d764e67a-38b8-4243-a92c-844b4fb42093" providerId="ADAL" clId="{0B310F94-A638-4589-A784-14AEEB4CC204}" dt="2026-04-27T22:17:32.655" v="1027" actId="1076"/>
          <ac:spMkLst>
            <pc:docMk/>
            <pc:sldMk cId="1075530917" sldId="276"/>
            <ac:spMk id="24" creationId="{F05C9C34-CFEA-DD87-BD85-FA8F1DB6EAE5}"/>
          </ac:spMkLst>
        </pc:spChg>
        <pc:spChg chg="mod">
          <ac:chgData name="Cecil, Will" userId="d764e67a-38b8-4243-a92c-844b4fb42093" providerId="ADAL" clId="{0B310F94-A638-4589-A784-14AEEB4CC204}" dt="2026-04-27T22:17:32.655" v="1027" actId="1076"/>
          <ac:spMkLst>
            <pc:docMk/>
            <pc:sldMk cId="1075530917" sldId="276"/>
            <ac:spMk id="25" creationId="{194228EE-FBB3-205C-B319-03600BD0A549}"/>
          </ac:spMkLst>
        </pc:spChg>
        <pc:spChg chg="mod">
          <ac:chgData name="Cecil, Will" userId="d764e67a-38b8-4243-a92c-844b4fb42093" providerId="ADAL" clId="{0B310F94-A638-4589-A784-14AEEB4CC204}" dt="2026-04-27T22:17:32.655" v="1027" actId="1076"/>
          <ac:spMkLst>
            <pc:docMk/>
            <pc:sldMk cId="1075530917" sldId="276"/>
            <ac:spMk id="26" creationId="{9BF5A99F-73E6-9029-B12A-3A0126E99264}"/>
          </ac:spMkLst>
        </pc:spChg>
        <pc:spChg chg="mod">
          <ac:chgData name="Cecil, Will" userId="d764e67a-38b8-4243-a92c-844b4fb42093" providerId="ADAL" clId="{0B310F94-A638-4589-A784-14AEEB4CC204}" dt="2026-04-27T22:17:32.655" v="1027" actId="1076"/>
          <ac:spMkLst>
            <pc:docMk/>
            <pc:sldMk cId="1075530917" sldId="276"/>
            <ac:spMk id="27" creationId="{2CB5DD58-5C9D-DE93-6F22-3FC29FF6706A}"/>
          </ac:spMkLst>
        </pc:spChg>
        <pc:spChg chg="mod">
          <ac:chgData name="Cecil, Will" userId="d764e67a-38b8-4243-a92c-844b4fb42093" providerId="ADAL" clId="{0B310F94-A638-4589-A784-14AEEB4CC204}" dt="2026-04-27T22:15:40.171" v="1011" actId="255"/>
          <ac:spMkLst>
            <pc:docMk/>
            <pc:sldMk cId="1075530917" sldId="276"/>
            <ac:spMk id="28" creationId="{0B08FF27-9961-ED50-ADF3-E696BEDF36E4}"/>
          </ac:spMkLst>
        </pc:spChg>
        <pc:spChg chg="mod">
          <ac:chgData name="Cecil, Will" userId="d764e67a-38b8-4243-a92c-844b4fb42093" providerId="ADAL" clId="{0B310F94-A638-4589-A784-14AEEB4CC204}" dt="2026-04-27T22:15:47.794" v="1012" actId="255"/>
          <ac:spMkLst>
            <pc:docMk/>
            <pc:sldMk cId="1075530917" sldId="276"/>
            <ac:spMk id="29" creationId="{4E5A8664-B7B2-A363-920A-2E7778C9CB69}"/>
          </ac:spMkLst>
        </pc:spChg>
        <pc:spChg chg="mod">
          <ac:chgData name="Cecil, Will" userId="d764e67a-38b8-4243-a92c-844b4fb42093" providerId="ADAL" clId="{0B310F94-A638-4589-A784-14AEEB4CC204}" dt="2026-04-27T22:15:52.790" v="1013" actId="255"/>
          <ac:spMkLst>
            <pc:docMk/>
            <pc:sldMk cId="1075530917" sldId="276"/>
            <ac:spMk id="30" creationId="{9E879706-DFA0-4E96-9193-1D13A66F2234}"/>
          </ac:spMkLst>
        </pc:spChg>
        <pc:spChg chg="mod">
          <ac:chgData name="Cecil, Will" userId="d764e67a-38b8-4243-a92c-844b4fb42093" providerId="ADAL" clId="{0B310F94-A638-4589-A784-14AEEB4CC204}" dt="2026-04-27T22:15:57.532" v="1014" actId="255"/>
          <ac:spMkLst>
            <pc:docMk/>
            <pc:sldMk cId="1075530917" sldId="276"/>
            <ac:spMk id="31" creationId="{B46CC689-F7B4-BB58-CE80-624A22C142A6}"/>
          </ac:spMkLst>
        </pc:spChg>
        <pc:spChg chg="mod">
          <ac:chgData name="Cecil, Will" userId="d764e67a-38b8-4243-a92c-844b4fb42093" providerId="ADAL" clId="{0B310F94-A638-4589-A784-14AEEB4CC204}" dt="2026-04-27T22:16:01.585" v="1015" actId="255"/>
          <ac:spMkLst>
            <pc:docMk/>
            <pc:sldMk cId="1075530917" sldId="276"/>
            <ac:spMk id="32" creationId="{3341CE9E-C947-7830-579A-DA9B0CB41DEA}"/>
          </ac:spMkLst>
        </pc:spChg>
        <pc:spChg chg="mod">
          <ac:chgData name="Cecil, Will" userId="d764e67a-38b8-4243-a92c-844b4fb42093" providerId="ADAL" clId="{0B310F94-A638-4589-A784-14AEEB4CC204}" dt="2026-04-27T22:16:05.849" v="1016" actId="255"/>
          <ac:spMkLst>
            <pc:docMk/>
            <pc:sldMk cId="1075530917" sldId="276"/>
            <ac:spMk id="33" creationId="{1AA2CD48-85A0-38BE-C69C-3F1396B79376}"/>
          </ac:spMkLst>
        </pc:spChg>
        <pc:spChg chg="mod">
          <ac:chgData name="Cecil, Will" userId="d764e67a-38b8-4243-a92c-844b4fb42093" providerId="ADAL" clId="{0B310F94-A638-4589-A784-14AEEB4CC204}" dt="2026-04-27T22:16:10.675" v="1017" actId="255"/>
          <ac:spMkLst>
            <pc:docMk/>
            <pc:sldMk cId="1075530917" sldId="276"/>
            <ac:spMk id="34" creationId="{A44B812D-2D1E-2A8B-9650-72F5C89B468D}"/>
          </ac:spMkLst>
        </pc:spChg>
        <pc:spChg chg="mod">
          <ac:chgData name="Cecil, Will" userId="d764e67a-38b8-4243-a92c-844b4fb42093" providerId="ADAL" clId="{0B310F94-A638-4589-A784-14AEEB4CC204}" dt="2026-04-27T22:16:16.108" v="1018" actId="255"/>
          <ac:spMkLst>
            <pc:docMk/>
            <pc:sldMk cId="1075530917" sldId="276"/>
            <ac:spMk id="35" creationId="{26758677-1147-E4DE-F114-347D30E7FDFE}"/>
          </ac:spMkLst>
        </pc:spChg>
        <pc:spChg chg="mod">
          <ac:chgData name="Cecil, Will" userId="d764e67a-38b8-4243-a92c-844b4fb42093" providerId="ADAL" clId="{0B310F94-A638-4589-A784-14AEEB4CC204}" dt="2026-04-27T22:16:21.689" v="1019" actId="255"/>
          <ac:spMkLst>
            <pc:docMk/>
            <pc:sldMk cId="1075530917" sldId="276"/>
            <ac:spMk id="36" creationId="{DB1E784A-B238-3571-CF0B-7E300FE5CC79}"/>
          </ac:spMkLst>
        </pc:spChg>
        <pc:spChg chg="mod">
          <ac:chgData name="Cecil, Will" userId="d764e67a-38b8-4243-a92c-844b4fb42093" providerId="ADAL" clId="{0B310F94-A638-4589-A784-14AEEB4CC204}" dt="2026-04-28T03:00:35.105" v="1920" actId="1076"/>
          <ac:spMkLst>
            <pc:docMk/>
            <pc:sldMk cId="1075530917" sldId="276"/>
            <ac:spMk id="37" creationId="{A5199661-7D1B-99C9-C15E-313743581911}"/>
          </ac:spMkLst>
        </pc:spChg>
        <pc:spChg chg="mod topLvl">
          <ac:chgData name="Cecil, Will" userId="d764e67a-38b8-4243-a92c-844b4fb42093" providerId="ADAL" clId="{0B310F94-A638-4589-A784-14AEEB4CC204}" dt="2026-04-26T21:14:49.721" v="716" actId="14100"/>
          <ac:spMkLst>
            <pc:docMk/>
            <pc:sldMk cId="1075530917" sldId="276"/>
            <ac:spMk id="40" creationId="{CEE014C0-CAD2-687C-B79A-0DC410CAE86D}"/>
          </ac:spMkLst>
        </pc:spChg>
        <pc:spChg chg="mod topLvl">
          <ac:chgData name="Cecil, Will" userId="d764e67a-38b8-4243-a92c-844b4fb42093" providerId="ADAL" clId="{0B310F94-A638-4589-A784-14AEEB4CC204}" dt="2026-04-26T20:03:18.762" v="99" actId="1076"/>
          <ac:spMkLst>
            <pc:docMk/>
            <pc:sldMk cId="1075530917" sldId="276"/>
            <ac:spMk id="41" creationId="{86813A9E-CB3C-EE40-1FC4-78B72A526F81}"/>
          </ac:spMkLst>
        </pc:spChg>
        <pc:spChg chg="mod topLvl">
          <ac:chgData name="Cecil, Will" userId="d764e67a-38b8-4243-a92c-844b4fb42093" providerId="ADAL" clId="{0B310F94-A638-4589-A784-14AEEB4CC204}" dt="2026-04-26T20:08:29.831" v="115" actId="1076"/>
          <ac:spMkLst>
            <pc:docMk/>
            <pc:sldMk cId="1075530917" sldId="276"/>
            <ac:spMk id="42" creationId="{DF1D018A-AD27-73B0-4C11-763AA203088C}"/>
          </ac:spMkLst>
        </pc:spChg>
        <pc:spChg chg="mod topLvl">
          <ac:chgData name="Cecil, Will" userId="d764e67a-38b8-4243-a92c-844b4fb42093" providerId="ADAL" clId="{0B310F94-A638-4589-A784-14AEEB4CC204}" dt="2026-04-26T20:08:57.394" v="119" actId="1076"/>
          <ac:spMkLst>
            <pc:docMk/>
            <pc:sldMk cId="1075530917" sldId="276"/>
            <ac:spMk id="43" creationId="{C0EDC125-1F41-CCA9-4B78-540F0ED9B25B}"/>
          </ac:spMkLst>
        </pc:spChg>
        <pc:spChg chg="mod topLvl">
          <ac:chgData name="Cecil, Will" userId="d764e67a-38b8-4243-a92c-844b4fb42093" providerId="ADAL" clId="{0B310F94-A638-4589-A784-14AEEB4CC204}" dt="2026-04-26T20:09:02.305" v="120" actId="1076"/>
          <ac:spMkLst>
            <pc:docMk/>
            <pc:sldMk cId="1075530917" sldId="276"/>
            <ac:spMk id="44" creationId="{CF53E1F9-B8C7-E062-9ECA-2EDFD5E8D876}"/>
          </ac:spMkLst>
        </pc:spChg>
        <pc:spChg chg="mod topLvl">
          <ac:chgData name="Cecil, Will" userId="d764e67a-38b8-4243-a92c-844b4fb42093" providerId="ADAL" clId="{0B310F94-A638-4589-A784-14AEEB4CC204}" dt="2026-04-26T20:02:27.733" v="96" actId="1076"/>
          <ac:spMkLst>
            <pc:docMk/>
            <pc:sldMk cId="1075530917" sldId="276"/>
            <ac:spMk id="45" creationId="{26AF8182-2F80-F833-6A38-A31146DB1721}"/>
          </ac:spMkLst>
        </pc:spChg>
      </pc:sldChg>
      <pc:sldChg chg="addSp delSp modSp add mod">
        <pc:chgData name="Cecil, Will" userId="d764e67a-38b8-4243-a92c-844b4fb42093" providerId="ADAL" clId="{0B310F94-A638-4589-A784-14AEEB4CC204}" dt="2026-04-28T02:50:42.050" v="1851" actId="20577"/>
        <pc:sldMkLst>
          <pc:docMk/>
          <pc:sldMk cId="596316096" sldId="277"/>
        </pc:sldMkLst>
        <pc:spChg chg="mod">
          <ac:chgData name="Cecil, Will" userId="d764e67a-38b8-4243-a92c-844b4fb42093" providerId="ADAL" clId="{0B310F94-A638-4589-A784-14AEEB4CC204}" dt="2026-04-27T22:32:35.038" v="1115"/>
          <ac:spMkLst>
            <pc:docMk/>
            <pc:sldMk cId="596316096" sldId="277"/>
            <ac:spMk id="5" creationId="{100EFA6F-07CA-05A6-77C0-E97A22646D5D}"/>
          </ac:spMkLst>
        </pc:spChg>
        <pc:spChg chg="mod">
          <ac:chgData name="Cecil, Will" userId="d764e67a-38b8-4243-a92c-844b4fb42093" providerId="ADAL" clId="{0B310F94-A638-4589-A784-14AEEB4CC204}" dt="2026-04-28T02:50:42.050" v="1851" actId="20577"/>
          <ac:spMkLst>
            <pc:docMk/>
            <pc:sldMk cId="596316096" sldId="277"/>
            <ac:spMk id="12" creationId="{A5E155F0-EBC1-4817-1645-893C9094932C}"/>
          </ac:spMkLst>
        </pc:spChg>
        <pc:spChg chg="add mod ord">
          <ac:chgData name="Cecil, Will" userId="d764e67a-38b8-4243-a92c-844b4fb42093" providerId="ADAL" clId="{0B310F94-A638-4589-A784-14AEEB4CC204}" dt="2026-04-28T01:07:13.744" v="1531" actId="167"/>
          <ac:spMkLst>
            <pc:docMk/>
            <pc:sldMk cId="596316096" sldId="277"/>
            <ac:spMk id="14" creationId="{4A007AEC-9E64-622B-A6EA-76DC7E12C11A}"/>
          </ac:spMkLst>
        </pc:spChg>
        <pc:spChg chg="mod">
          <ac:chgData name="Cecil, Will" userId="d764e67a-38b8-4243-a92c-844b4fb42093" providerId="ADAL" clId="{0B310F94-A638-4589-A784-14AEEB4CC204}" dt="2026-04-28T01:07:40.737" v="1533" actId="1076"/>
          <ac:spMkLst>
            <pc:docMk/>
            <pc:sldMk cId="596316096" sldId="277"/>
            <ac:spMk id="22" creationId="{C7A0859A-F495-19E3-520A-87BDF27550F0}"/>
          </ac:spMkLst>
        </pc:spChg>
        <pc:grpChg chg="add mod">
          <ac:chgData name="Cecil, Will" userId="d764e67a-38b8-4243-a92c-844b4fb42093" providerId="ADAL" clId="{0B310F94-A638-4589-A784-14AEEB4CC204}" dt="2026-04-27T22:32:35.038" v="1115"/>
          <ac:grpSpMkLst>
            <pc:docMk/>
            <pc:sldMk cId="596316096" sldId="277"/>
            <ac:grpSpMk id="4" creationId="{2F2C3F21-F9F6-CB6E-8CEC-D7E8F51D3A1D}"/>
          </ac:grpSpMkLst>
        </pc:grpChg>
        <pc:graphicFrameChg chg="mod">
          <ac:chgData name="Cecil, Will" userId="d764e67a-38b8-4243-a92c-844b4fb42093" providerId="ADAL" clId="{0B310F94-A638-4589-A784-14AEEB4CC204}" dt="2026-04-28T01:12:28.598" v="1551" actId="1076"/>
          <ac:graphicFrameMkLst>
            <pc:docMk/>
            <pc:sldMk cId="596316096" sldId="277"/>
            <ac:graphicFrameMk id="6" creationId="{2D3D2D87-3BAF-51C3-02F0-2831A481943C}"/>
          </ac:graphicFrameMkLst>
        </pc:graphicFrameChg>
        <pc:picChg chg="add mod">
          <ac:chgData name="Cecil, Will" userId="d764e67a-38b8-4243-a92c-844b4fb42093" providerId="ADAL" clId="{0B310F94-A638-4589-A784-14AEEB4CC204}" dt="2026-04-27T22:32:35.038" v="1115"/>
          <ac:picMkLst>
            <pc:docMk/>
            <pc:sldMk cId="596316096" sldId="277"/>
            <ac:picMk id="13" creationId="{E293BF27-9348-129F-2A69-D080FAEAC627}"/>
          </ac:picMkLst>
        </pc:picChg>
      </pc:sldChg>
      <pc:sldChg chg="addSp delSp modSp add mod">
        <pc:chgData name="Cecil, Will" userId="d764e67a-38b8-4243-a92c-844b4fb42093" providerId="ADAL" clId="{0B310F94-A638-4589-A784-14AEEB4CC204}" dt="2026-04-28T02:50:04.996" v="1807" actId="20577"/>
        <pc:sldMkLst>
          <pc:docMk/>
          <pc:sldMk cId="927369197" sldId="279"/>
        </pc:sldMkLst>
        <pc:spChg chg="add mod">
          <ac:chgData name="Cecil, Will" userId="d764e67a-38b8-4243-a92c-844b4fb42093" providerId="ADAL" clId="{0B310F94-A638-4589-A784-14AEEB4CC204}" dt="2026-04-28T01:09:14.509" v="1537" actId="255"/>
          <ac:spMkLst>
            <pc:docMk/>
            <pc:sldMk cId="927369197" sldId="279"/>
            <ac:spMk id="5" creationId="{2108A268-BBBE-6B75-EAEB-F2EB6EEF0462}"/>
          </ac:spMkLst>
        </pc:spChg>
        <pc:spChg chg="mod">
          <ac:chgData name="Cecil, Will" userId="d764e67a-38b8-4243-a92c-844b4fb42093" providerId="ADAL" clId="{0B310F94-A638-4589-A784-14AEEB4CC204}" dt="2026-04-28T01:09:07.193" v="1536" actId="255"/>
          <ac:spMkLst>
            <pc:docMk/>
            <pc:sldMk cId="927369197" sldId="279"/>
            <ac:spMk id="24" creationId="{8475DA93-5722-4362-B446-2074F4273717}"/>
          </ac:spMkLst>
        </pc:spChg>
        <pc:spChg chg="mod">
          <ac:chgData name="Cecil, Will" userId="d764e67a-38b8-4243-a92c-844b4fb42093" providerId="ADAL" clId="{0B310F94-A638-4589-A784-14AEEB4CC204}" dt="2026-04-28T01:09:07.193" v="1536" actId="255"/>
          <ac:spMkLst>
            <pc:docMk/>
            <pc:sldMk cId="927369197" sldId="279"/>
            <ac:spMk id="27" creationId="{618B4D8C-D4F5-60B1-1F10-ECA36EDF7314}"/>
          </ac:spMkLst>
        </pc:spChg>
        <pc:spChg chg="mod">
          <ac:chgData name="Cecil, Will" userId="d764e67a-38b8-4243-a92c-844b4fb42093" providerId="ADAL" clId="{0B310F94-A638-4589-A784-14AEEB4CC204}" dt="2026-04-28T01:09:07.193" v="1536" actId="255"/>
          <ac:spMkLst>
            <pc:docMk/>
            <pc:sldMk cId="927369197" sldId="279"/>
            <ac:spMk id="30" creationId="{316DC9CF-47C9-DC15-3213-1B3ECB80AFC0}"/>
          </ac:spMkLst>
        </pc:spChg>
        <pc:spChg chg="mod">
          <ac:chgData name="Cecil, Will" userId="d764e67a-38b8-4243-a92c-844b4fb42093" providerId="ADAL" clId="{0B310F94-A638-4589-A784-14AEEB4CC204}" dt="2026-04-27T17:21:42.289" v="893"/>
          <ac:spMkLst>
            <pc:docMk/>
            <pc:sldMk cId="927369197" sldId="279"/>
            <ac:spMk id="31" creationId="{836E6CCE-23E4-0B04-BBF6-783CB65C73B3}"/>
          </ac:spMkLst>
        </pc:spChg>
        <pc:spChg chg="mod">
          <ac:chgData name="Cecil, Will" userId="d764e67a-38b8-4243-a92c-844b4fb42093" providerId="ADAL" clId="{0B310F94-A638-4589-A784-14AEEB4CC204}" dt="2026-04-28T01:09:07.193" v="1536" actId="255"/>
          <ac:spMkLst>
            <pc:docMk/>
            <pc:sldMk cId="927369197" sldId="279"/>
            <ac:spMk id="33" creationId="{B2F19279-3A62-BF35-03EB-3188C8024653}"/>
          </ac:spMkLst>
        </pc:spChg>
        <pc:spChg chg="mod">
          <ac:chgData name="Cecil, Will" userId="d764e67a-38b8-4243-a92c-844b4fb42093" providerId="ADAL" clId="{0B310F94-A638-4589-A784-14AEEB4CC204}" dt="2026-04-27T17:21:42.289" v="893"/>
          <ac:spMkLst>
            <pc:docMk/>
            <pc:sldMk cId="927369197" sldId="279"/>
            <ac:spMk id="34" creationId="{723A4224-66CE-E253-70B4-BC485522F814}"/>
          </ac:spMkLst>
        </pc:spChg>
        <pc:spChg chg="mod">
          <ac:chgData name="Cecil, Will" userId="d764e67a-38b8-4243-a92c-844b4fb42093" providerId="ADAL" clId="{0B310F94-A638-4589-A784-14AEEB4CC204}" dt="2026-04-28T01:09:07.193" v="1536" actId="255"/>
          <ac:spMkLst>
            <pc:docMk/>
            <pc:sldMk cId="927369197" sldId="279"/>
            <ac:spMk id="36" creationId="{9CB45FC4-7816-C745-FE9E-D8B5328BBEFA}"/>
          </ac:spMkLst>
        </pc:spChg>
        <pc:spChg chg="mod">
          <ac:chgData name="Cecil, Will" userId="d764e67a-38b8-4243-a92c-844b4fb42093" providerId="ADAL" clId="{0B310F94-A638-4589-A784-14AEEB4CC204}" dt="2026-04-28T01:09:07.193" v="1536" actId="255"/>
          <ac:spMkLst>
            <pc:docMk/>
            <pc:sldMk cId="927369197" sldId="279"/>
            <ac:spMk id="40" creationId="{6A863FA4-F543-A66C-AFBB-74B0EBBD8710}"/>
          </ac:spMkLst>
        </pc:spChg>
        <pc:spChg chg="mod">
          <ac:chgData name="Cecil, Will" userId="d764e67a-38b8-4243-a92c-844b4fb42093" providerId="ADAL" clId="{0B310F94-A638-4589-A784-14AEEB4CC204}" dt="2026-04-27T17:21:42.289" v="893"/>
          <ac:spMkLst>
            <pc:docMk/>
            <pc:sldMk cId="927369197" sldId="279"/>
            <ac:spMk id="41" creationId="{1DD4ED3F-EA7A-1482-55B2-482B6AE27C03}"/>
          </ac:spMkLst>
        </pc:spChg>
        <pc:spChg chg="mod">
          <ac:chgData name="Cecil, Will" userId="d764e67a-38b8-4243-a92c-844b4fb42093" providerId="ADAL" clId="{0B310F94-A638-4589-A784-14AEEB4CC204}" dt="2026-04-28T01:09:07.193" v="1536" actId="255"/>
          <ac:spMkLst>
            <pc:docMk/>
            <pc:sldMk cId="927369197" sldId="279"/>
            <ac:spMk id="44" creationId="{0135BB34-FA07-2C2E-578B-AE499C82DB39}"/>
          </ac:spMkLst>
        </pc:spChg>
        <pc:spChg chg="add mod">
          <ac:chgData name="Cecil, Will" userId="d764e67a-38b8-4243-a92c-844b4fb42093" providerId="ADAL" clId="{0B310F94-A638-4589-A784-14AEEB4CC204}" dt="2026-04-27T17:21:42.289" v="893"/>
          <ac:spMkLst>
            <pc:docMk/>
            <pc:sldMk cId="927369197" sldId="279"/>
            <ac:spMk id="45" creationId="{FF3CC113-7C4E-332F-5869-EB782E788542}"/>
          </ac:spMkLst>
        </pc:spChg>
        <pc:spChg chg="mod">
          <ac:chgData name="Cecil, Will" userId="d764e67a-38b8-4243-a92c-844b4fb42093" providerId="ADAL" clId="{0B310F94-A638-4589-A784-14AEEB4CC204}" dt="2026-04-27T22:34:57.882" v="1130"/>
          <ac:spMkLst>
            <pc:docMk/>
            <pc:sldMk cId="927369197" sldId="279"/>
            <ac:spMk id="48" creationId="{F6569C75-88AC-6A06-FE65-B7157988854F}"/>
          </ac:spMkLst>
        </pc:spChg>
        <pc:spChg chg="mod">
          <ac:chgData name="Cecil, Will" userId="d764e67a-38b8-4243-a92c-844b4fb42093" providerId="ADAL" clId="{0B310F94-A638-4589-A784-14AEEB4CC204}" dt="2026-04-28T02:50:04.996" v="1807" actId="20577"/>
          <ac:spMkLst>
            <pc:docMk/>
            <pc:sldMk cId="927369197" sldId="279"/>
            <ac:spMk id="49" creationId="{95D87AC2-479D-455A-A510-988E1F03EF9D}"/>
          </ac:spMkLst>
        </pc:spChg>
        <pc:grpChg chg="mod">
          <ac:chgData name="Cecil, Will" userId="d764e67a-38b8-4243-a92c-844b4fb42093" providerId="ADAL" clId="{0B310F94-A638-4589-A784-14AEEB4CC204}" dt="2026-04-27T17:22:06.383" v="897" actId="164"/>
          <ac:grpSpMkLst>
            <pc:docMk/>
            <pc:sldMk cId="927369197" sldId="279"/>
            <ac:grpSpMk id="23" creationId="{6F832924-04E6-168F-2B87-F4162705DFF7}"/>
          </ac:grpSpMkLst>
        </pc:grpChg>
        <pc:grpChg chg="mod">
          <ac:chgData name="Cecil, Will" userId="d764e67a-38b8-4243-a92c-844b4fb42093" providerId="ADAL" clId="{0B310F94-A638-4589-A784-14AEEB4CC204}" dt="2026-04-27T17:22:06.383" v="897" actId="164"/>
          <ac:grpSpMkLst>
            <pc:docMk/>
            <pc:sldMk cId="927369197" sldId="279"/>
            <ac:grpSpMk id="26" creationId="{4ECE9920-B54A-A63C-432C-F53E2A323B67}"/>
          </ac:grpSpMkLst>
        </pc:grpChg>
        <pc:grpChg chg="mod">
          <ac:chgData name="Cecil, Will" userId="d764e67a-38b8-4243-a92c-844b4fb42093" providerId="ADAL" clId="{0B310F94-A638-4589-A784-14AEEB4CC204}" dt="2026-04-27T17:22:06.383" v="897" actId="164"/>
          <ac:grpSpMkLst>
            <pc:docMk/>
            <pc:sldMk cId="927369197" sldId="279"/>
            <ac:grpSpMk id="29" creationId="{F714D00D-67E5-FCB4-E39F-C1C811181437}"/>
          </ac:grpSpMkLst>
        </pc:grpChg>
        <pc:grpChg chg="mod">
          <ac:chgData name="Cecil, Will" userId="d764e67a-38b8-4243-a92c-844b4fb42093" providerId="ADAL" clId="{0B310F94-A638-4589-A784-14AEEB4CC204}" dt="2026-04-27T17:22:06.383" v="897" actId="164"/>
          <ac:grpSpMkLst>
            <pc:docMk/>
            <pc:sldMk cId="927369197" sldId="279"/>
            <ac:grpSpMk id="32" creationId="{A8795136-BA18-EE2E-31AC-979A9CB4204D}"/>
          </ac:grpSpMkLst>
        </pc:grpChg>
        <pc:grpChg chg="mod">
          <ac:chgData name="Cecil, Will" userId="d764e67a-38b8-4243-a92c-844b4fb42093" providerId="ADAL" clId="{0B310F94-A638-4589-A784-14AEEB4CC204}" dt="2026-04-27T17:22:06.383" v="897" actId="164"/>
          <ac:grpSpMkLst>
            <pc:docMk/>
            <pc:sldMk cId="927369197" sldId="279"/>
            <ac:grpSpMk id="35" creationId="{4C115F9C-674A-7418-9938-48C0C1EF0225}"/>
          </ac:grpSpMkLst>
        </pc:grpChg>
        <pc:grpChg chg="mod">
          <ac:chgData name="Cecil, Will" userId="d764e67a-38b8-4243-a92c-844b4fb42093" providerId="ADAL" clId="{0B310F94-A638-4589-A784-14AEEB4CC204}" dt="2026-04-27T17:22:06.383" v="897" actId="164"/>
          <ac:grpSpMkLst>
            <pc:docMk/>
            <pc:sldMk cId="927369197" sldId="279"/>
            <ac:grpSpMk id="38" creationId="{80295CFC-803A-2900-F4DA-18F3A3216F7E}"/>
          </ac:grpSpMkLst>
        </pc:grpChg>
        <pc:grpChg chg="mod">
          <ac:chgData name="Cecil, Will" userId="d764e67a-38b8-4243-a92c-844b4fb42093" providerId="ADAL" clId="{0B310F94-A638-4589-A784-14AEEB4CC204}" dt="2026-04-27T17:22:06.383" v="897" actId="164"/>
          <ac:grpSpMkLst>
            <pc:docMk/>
            <pc:sldMk cId="927369197" sldId="279"/>
            <ac:grpSpMk id="42" creationId="{58B51806-C2FD-C7F3-1356-01E42250800F}"/>
          </ac:grpSpMkLst>
        </pc:grpChg>
        <pc:grpChg chg="add mod">
          <ac:chgData name="Cecil, Will" userId="d764e67a-38b8-4243-a92c-844b4fb42093" providerId="ADAL" clId="{0B310F94-A638-4589-A784-14AEEB4CC204}" dt="2026-04-28T01:08:38.898" v="1535" actId="1076"/>
          <ac:grpSpMkLst>
            <pc:docMk/>
            <pc:sldMk cId="927369197" sldId="279"/>
            <ac:grpSpMk id="46" creationId="{ED0F980D-A269-3B15-4BE3-64C0FF5F7502}"/>
          </ac:grpSpMkLst>
        </pc:grpChg>
        <pc:grpChg chg="add mod">
          <ac:chgData name="Cecil, Will" userId="d764e67a-38b8-4243-a92c-844b4fb42093" providerId="ADAL" clId="{0B310F94-A638-4589-A784-14AEEB4CC204}" dt="2026-04-27T22:34:57.882" v="1130"/>
          <ac:grpSpMkLst>
            <pc:docMk/>
            <pc:sldMk cId="927369197" sldId="279"/>
            <ac:grpSpMk id="47" creationId="{35A9976E-53D8-0772-E6DF-702CED926ED6}"/>
          </ac:grpSpMkLst>
        </pc:grpChg>
        <pc:picChg chg="add mod">
          <ac:chgData name="Cecil, Will" userId="d764e67a-38b8-4243-a92c-844b4fb42093" providerId="ADAL" clId="{0B310F94-A638-4589-A784-14AEEB4CC204}" dt="2026-04-27T22:34:57.882" v="1130"/>
          <ac:picMkLst>
            <pc:docMk/>
            <pc:sldMk cId="927369197" sldId="279"/>
            <ac:picMk id="50" creationId="{3832B7BA-8047-403E-2CE1-0E6D3854B2E6}"/>
          </ac:picMkLst>
        </pc:picChg>
      </pc:sldChg>
      <pc:sldChg chg="addSp delSp modSp add mod">
        <pc:chgData name="Cecil, Will" userId="d764e67a-38b8-4243-a92c-844b4fb42093" providerId="ADAL" clId="{0B310F94-A638-4589-A784-14AEEB4CC204}" dt="2026-04-28T02:51:47.527" v="1889"/>
        <pc:sldMkLst>
          <pc:docMk/>
          <pc:sldMk cId="2314503874" sldId="280"/>
        </pc:sldMkLst>
        <pc:spChg chg="mod">
          <ac:chgData name="Cecil, Will" userId="d764e67a-38b8-4243-a92c-844b4fb42093" providerId="ADAL" clId="{0B310F94-A638-4589-A784-14AEEB4CC204}" dt="2026-04-28T00:50:34.412" v="1355" actId="255"/>
          <ac:spMkLst>
            <pc:docMk/>
            <pc:sldMk cId="2314503874" sldId="280"/>
            <ac:spMk id="3" creationId="{63088D8B-277B-F5A1-ED25-E9312800B256}"/>
          </ac:spMkLst>
        </pc:spChg>
        <pc:spChg chg="mod">
          <ac:chgData name="Cecil, Will" userId="d764e67a-38b8-4243-a92c-844b4fb42093" providerId="ADAL" clId="{0B310F94-A638-4589-A784-14AEEB4CC204}" dt="2026-04-28T01:13:07.162" v="1554" actId="255"/>
          <ac:spMkLst>
            <pc:docMk/>
            <pc:sldMk cId="2314503874" sldId="280"/>
            <ac:spMk id="34" creationId="{983C2BFC-DADB-B8A1-08AC-F0FEE81B8290}"/>
          </ac:spMkLst>
        </pc:spChg>
        <pc:spChg chg="mod">
          <ac:chgData name="Cecil, Will" userId="d764e67a-38b8-4243-a92c-844b4fb42093" providerId="ADAL" clId="{0B310F94-A638-4589-A784-14AEEB4CC204}" dt="2026-04-28T01:14:44.749" v="1555" actId="255"/>
          <ac:spMkLst>
            <pc:docMk/>
            <pc:sldMk cId="2314503874" sldId="280"/>
            <ac:spMk id="44" creationId="{71D5332D-D102-662F-E5BE-5996CE214845}"/>
          </ac:spMkLst>
        </pc:spChg>
        <pc:spChg chg="mod">
          <ac:chgData name="Cecil, Will" userId="d764e67a-38b8-4243-a92c-844b4fb42093" providerId="ADAL" clId="{0B310F94-A638-4589-A784-14AEEB4CC204}" dt="2026-04-28T01:14:44.749" v="1555" actId="255"/>
          <ac:spMkLst>
            <pc:docMk/>
            <pc:sldMk cId="2314503874" sldId="280"/>
            <ac:spMk id="52" creationId="{AABF409E-DE5F-030B-E7BC-EE24B7F0B145}"/>
          </ac:spMkLst>
        </pc:spChg>
        <pc:spChg chg="mod">
          <ac:chgData name="Cecil, Will" userId="d764e67a-38b8-4243-a92c-844b4fb42093" providerId="ADAL" clId="{0B310F94-A638-4589-A784-14AEEB4CC204}" dt="2026-04-28T01:14:44.749" v="1555" actId="255"/>
          <ac:spMkLst>
            <pc:docMk/>
            <pc:sldMk cId="2314503874" sldId="280"/>
            <ac:spMk id="54" creationId="{CE15094A-CCE1-9F66-ACA2-A2566EF7DB04}"/>
          </ac:spMkLst>
        </pc:spChg>
        <pc:spChg chg="mod">
          <ac:chgData name="Cecil, Will" userId="d764e67a-38b8-4243-a92c-844b4fb42093" providerId="ADAL" clId="{0B310F94-A638-4589-A784-14AEEB4CC204}" dt="2026-04-27T17:27:00.222" v="922" actId="164"/>
          <ac:spMkLst>
            <pc:docMk/>
            <pc:sldMk cId="2314503874" sldId="280"/>
            <ac:spMk id="56" creationId="{C939CFF2-F204-59B0-2EC7-80137085A549}"/>
          </ac:spMkLst>
        </pc:spChg>
        <pc:spChg chg="mod">
          <ac:chgData name="Cecil, Will" userId="d764e67a-38b8-4243-a92c-844b4fb42093" providerId="ADAL" clId="{0B310F94-A638-4589-A784-14AEEB4CC204}" dt="2026-04-28T01:14:44.749" v="1555" actId="255"/>
          <ac:spMkLst>
            <pc:docMk/>
            <pc:sldMk cId="2314503874" sldId="280"/>
            <ac:spMk id="62" creationId="{4A56BC2A-1A6D-C639-E715-A35551FFB266}"/>
          </ac:spMkLst>
        </pc:spChg>
        <pc:spChg chg="mod">
          <ac:chgData name="Cecil, Will" userId="d764e67a-38b8-4243-a92c-844b4fb42093" providerId="ADAL" clId="{0B310F94-A638-4589-A784-14AEEB4CC204}" dt="2026-04-28T01:14:44.749" v="1555" actId="255"/>
          <ac:spMkLst>
            <pc:docMk/>
            <pc:sldMk cId="2314503874" sldId="280"/>
            <ac:spMk id="64" creationId="{5D9BD875-76C1-A70F-1A3F-760300C26392}"/>
          </ac:spMkLst>
        </pc:spChg>
        <pc:spChg chg="mod">
          <ac:chgData name="Cecil, Will" userId="d764e67a-38b8-4243-a92c-844b4fb42093" providerId="ADAL" clId="{0B310F94-A638-4589-A784-14AEEB4CC204}" dt="2026-04-27T17:27:00.222" v="922" actId="164"/>
          <ac:spMkLst>
            <pc:docMk/>
            <pc:sldMk cId="2314503874" sldId="280"/>
            <ac:spMk id="65" creationId="{E252F3F1-A8A7-0B63-4D9F-A98831D3C35A}"/>
          </ac:spMkLst>
        </pc:spChg>
        <pc:spChg chg="mod">
          <ac:chgData name="Cecil, Will" userId="d764e67a-38b8-4243-a92c-844b4fb42093" providerId="ADAL" clId="{0B310F94-A638-4589-A784-14AEEB4CC204}" dt="2026-04-27T17:27:00.222" v="922" actId="164"/>
          <ac:spMkLst>
            <pc:docMk/>
            <pc:sldMk cId="2314503874" sldId="280"/>
            <ac:spMk id="66" creationId="{060DFCEA-A8DA-6E52-DD0B-139DBF9D7248}"/>
          </ac:spMkLst>
        </pc:spChg>
        <pc:spChg chg="mod">
          <ac:chgData name="Cecil, Will" userId="d764e67a-38b8-4243-a92c-844b4fb42093" providerId="ADAL" clId="{0B310F94-A638-4589-A784-14AEEB4CC204}" dt="2026-04-28T01:14:44.749" v="1555" actId="255"/>
          <ac:spMkLst>
            <pc:docMk/>
            <pc:sldMk cId="2314503874" sldId="280"/>
            <ac:spMk id="68" creationId="{B46347F1-179C-21D2-B48C-9FB1D8A2FEA3}"/>
          </ac:spMkLst>
        </pc:spChg>
        <pc:spChg chg="mod">
          <ac:chgData name="Cecil, Will" userId="d764e67a-38b8-4243-a92c-844b4fb42093" providerId="ADAL" clId="{0B310F94-A638-4589-A784-14AEEB4CC204}" dt="2026-04-27T17:27:00.222" v="922" actId="164"/>
          <ac:spMkLst>
            <pc:docMk/>
            <pc:sldMk cId="2314503874" sldId="280"/>
            <ac:spMk id="69" creationId="{36962860-B4A8-322E-7819-7CF36ED1F87E}"/>
          </ac:spMkLst>
        </pc:spChg>
        <pc:spChg chg="mod">
          <ac:chgData name="Cecil, Will" userId="d764e67a-38b8-4243-a92c-844b4fb42093" providerId="ADAL" clId="{0B310F94-A638-4589-A784-14AEEB4CC204}" dt="2026-04-28T01:14:44.749" v="1555" actId="255"/>
          <ac:spMkLst>
            <pc:docMk/>
            <pc:sldMk cId="2314503874" sldId="280"/>
            <ac:spMk id="70" creationId="{09A7D860-6EAC-FCBC-6B4B-419F49BF7FBA}"/>
          </ac:spMkLst>
        </pc:spChg>
        <pc:spChg chg="mod">
          <ac:chgData name="Cecil, Will" userId="d764e67a-38b8-4243-a92c-844b4fb42093" providerId="ADAL" clId="{0B310F94-A638-4589-A784-14AEEB4CC204}" dt="2026-04-28T01:14:44.749" v="1555" actId="255"/>
          <ac:spMkLst>
            <pc:docMk/>
            <pc:sldMk cId="2314503874" sldId="280"/>
            <ac:spMk id="76" creationId="{390EDE6D-7881-B9E5-BD3E-7CF4F3430A6D}"/>
          </ac:spMkLst>
        </pc:spChg>
        <pc:spChg chg="mod">
          <ac:chgData name="Cecil, Will" userId="d764e67a-38b8-4243-a92c-844b4fb42093" providerId="ADAL" clId="{0B310F94-A638-4589-A784-14AEEB4CC204}" dt="2026-04-28T01:14:44.749" v="1555" actId="255"/>
          <ac:spMkLst>
            <pc:docMk/>
            <pc:sldMk cId="2314503874" sldId="280"/>
            <ac:spMk id="84" creationId="{0992F1D0-5DC5-9D50-5022-3D686F8472CD}"/>
          </ac:spMkLst>
        </pc:spChg>
        <pc:spChg chg="mod">
          <ac:chgData name="Cecil, Will" userId="d764e67a-38b8-4243-a92c-844b4fb42093" providerId="ADAL" clId="{0B310F94-A638-4589-A784-14AEEB4CC204}" dt="2026-04-27T17:27:00.222" v="922" actId="164"/>
          <ac:spMkLst>
            <pc:docMk/>
            <pc:sldMk cId="2314503874" sldId="280"/>
            <ac:spMk id="86" creationId="{5B6C6159-27E0-E567-6EB3-258466081DE3}"/>
          </ac:spMkLst>
        </pc:spChg>
        <pc:spChg chg="mod">
          <ac:chgData name="Cecil, Will" userId="d764e67a-38b8-4243-a92c-844b4fb42093" providerId="ADAL" clId="{0B310F94-A638-4589-A784-14AEEB4CC204}" dt="2026-04-27T17:27:00.222" v="922" actId="164"/>
          <ac:spMkLst>
            <pc:docMk/>
            <pc:sldMk cId="2314503874" sldId="280"/>
            <ac:spMk id="92" creationId="{377E99EA-DE05-A727-4A59-4C184ACFA1BC}"/>
          </ac:spMkLst>
        </pc:spChg>
        <pc:spChg chg="mod">
          <ac:chgData name="Cecil, Will" userId="d764e67a-38b8-4243-a92c-844b4fb42093" providerId="ADAL" clId="{0B310F94-A638-4589-A784-14AEEB4CC204}" dt="2026-04-28T01:14:44.749" v="1555" actId="255"/>
          <ac:spMkLst>
            <pc:docMk/>
            <pc:sldMk cId="2314503874" sldId="280"/>
            <ac:spMk id="94" creationId="{20EF1FB6-18D1-A6B5-9B5F-85C7921F1AF5}"/>
          </ac:spMkLst>
        </pc:spChg>
        <pc:spChg chg="mod">
          <ac:chgData name="Cecil, Will" userId="d764e67a-38b8-4243-a92c-844b4fb42093" providerId="ADAL" clId="{0B310F94-A638-4589-A784-14AEEB4CC204}" dt="2026-04-27T17:27:00.222" v="922" actId="164"/>
          <ac:spMkLst>
            <pc:docMk/>
            <pc:sldMk cId="2314503874" sldId="280"/>
            <ac:spMk id="95" creationId="{568F38BC-96F8-5A79-DA62-2C3DBCD356EC}"/>
          </ac:spMkLst>
        </pc:spChg>
        <pc:spChg chg="mod">
          <ac:chgData name="Cecil, Will" userId="d764e67a-38b8-4243-a92c-844b4fb42093" providerId="ADAL" clId="{0B310F94-A638-4589-A784-14AEEB4CC204}" dt="2026-04-27T22:36:04.566" v="1138"/>
          <ac:spMkLst>
            <pc:docMk/>
            <pc:sldMk cId="2314503874" sldId="280"/>
            <ac:spMk id="101" creationId="{AF6A671D-D0B3-CC29-7032-8E7538B5275F}"/>
          </ac:spMkLst>
        </pc:spChg>
        <pc:spChg chg="mod">
          <ac:chgData name="Cecil, Will" userId="d764e67a-38b8-4243-a92c-844b4fb42093" providerId="ADAL" clId="{0B310F94-A638-4589-A784-14AEEB4CC204}" dt="2026-04-28T02:51:47.527" v="1889"/>
          <ac:spMkLst>
            <pc:docMk/>
            <pc:sldMk cId="2314503874" sldId="280"/>
            <ac:spMk id="102" creationId="{2D4804DB-E70E-E4C1-36F7-BBB8516B3023}"/>
          </ac:spMkLst>
        </pc:spChg>
        <pc:grpChg chg="mod">
          <ac:chgData name="Cecil, Will" userId="d764e67a-38b8-4243-a92c-844b4fb42093" providerId="ADAL" clId="{0B310F94-A638-4589-A784-14AEEB4CC204}" dt="2026-04-27T22:36:21.934" v="1140" actId="1076"/>
          <ac:grpSpMkLst>
            <pc:docMk/>
            <pc:sldMk cId="2314503874" sldId="280"/>
            <ac:grpSpMk id="99" creationId="{28DBF7DD-D1A4-9DCB-27FF-F8BD255B665D}"/>
          </ac:grpSpMkLst>
        </pc:grpChg>
        <pc:grpChg chg="add mod">
          <ac:chgData name="Cecil, Will" userId="d764e67a-38b8-4243-a92c-844b4fb42093" providerId="ADAL" clId="{0B310F94-A638-4589-A784-14AEEB4CC204}" dt="2026-04-27T22:36:04.566" v="1138"/>
          <ac:grpSpMkLst>
            <pc:docMk/>
            <pc:sldMk cId="2314503874" sldId="280"/>
            <ac:grpSpMk id="100" creationId="{19446A5E-1DFF-0174-89C4-610B8C34CC30}"/>
          </ac:grpSpMkLst>
        </pc:grpChg>
        <pc:picChg chg="add mod">
          <ac:chgData name="Cecil, Will" userId="d764e67a-38b8-4243-a92c-844b4fb42093" providerId="ADAL" clId="{0B310F94-A638-4589-A784-14AEEB4CC204}" dt="2026-04-27T22:37:39.544" v="1149" actId="208"/>
          <ac:picMkLst>
            <pc:docMk/>
            <pc:sldMk cId="2314503874" sldId="280"/>
            <ac:picMk id="103" creationId="{B19360CF-4A37-57F2-71BE-F998383B3893}"/>
          </ac:picMkLst>
        </pc:picChg>
      </pc:sldChg>
      <pc:sldChg chg="addSp delSp modSp add mod ord">
        <pc:chgData name="Cecil, Will" userId="d764e67a-38b8-4243-a92c-844b4fb42093" providerId="ADAL" clId="{0B310F94-A638-4589-A784-14AEEB4CC204}" dt="2026-04-28T02:52:11.684" v="1894"/>
        <pc:sldMkLst>
          <pc:docMk/>
          <pc:sldMk cId="4109768134" sldId="281"/>
        </pc:sldMkLst>
        <pc:spChg chg="mod">
          <ac:chgData name="Cecil, Will" userId="d764e67a-38b8-4243-a92c-844b4fb42093" providerId="ADAL" clId="{0B310F94-A638-4589-A784-14AEEB4CC204}" dt="2026-04-28T00:50:05.443" v="1349" actId="255"/>
          <ac:spMkLst>
            <pc:docMk/>
            <pc:sldMk cId="4109768134" sldId="281"/>
            <ac:spMk id="3" creationId="{0BE03C49-64B2-67BC-BAED-876D8E1A40B5}"/>
          </ac:spMkLst>
        </pc:spChg>
        <pc:spChg chg="mod">
          <ac:chgData name="Cecil, Will" userId="d764e67a-38b8-4243-a92c-844b4fb42093" providerId="ADAL" clId="{0B310F94-A638-4589-A784-14AEEB4CC204}" dt="2026-04-27T18:14:55.574" v="996" actId="164"/>
          <ac:spMkLst>
            <pc:docMk/>
            <pc:sldMk cId="4109768134" sldId="281"/>
            <ac:spMk id="4" creationId="{CB3EABE3-659C-A636-2C41-8A3793F862D7}"/>
          </ac:spMkLst>
        </pc:spChg>
        <pc:spChg chg="mod">
          <ac:chgData name="Cecil, Will" userId="d764e67a-38b8-4243-a92c-844b4fb42093" providerId="ADAL" clId="{0B310F94-A638-4589-A784-14AEEB4CC204}" dt="2026-04-27T18:14:40.907" v="993" actId="164"/>
          <ac:spMkLst>
            <pc:docMk/>
            <pc:sldMk cId="4109768134" sldId="281"/>
            <ac:spMk id="5" creationId="{A6736D35-98AC-29EC-4CAF-B0DF31455F0D}"/>
          </ac:spMkLst>
        </pc:spChg>
        <pc:spChg chg="mod">
          <ac:chgData name="Cecil, Will" userId="d764e67a-38b8-4243-a92c-844b4fb42093" providerId="ADAL" clId="{0B310F94-A638-4589-A784-14AEEB4CC204}" dt="2026-04-28T01:32:06.761" v="1618" actId="255"/>
          <ac:spMkLst>
            <pc:docMk/>
            <pc:sldMk cId="4109768134" sldId="281"/>
            <ac:spMk id="6" creationId="{3AB816AF-99AB-55F7-2335-95F5FCD43B10}"/>
          </ac:spMkLst>
        </pc:spChg>
        <pc:spChg chg="mod">
          <ac:chgData name="Cecil, Will" userId="d764e67a-38b8-4243-a92c-844b4fb42093" providerId="ADAL" clId="{0B310F94-A638-4589-A784-14AEEB4CC204}" dt="2026-04-28T01:32:06.761" v="1618" actId="255"/>
          <ac:spMkLst>
            <pc:docMk/>
            <pc:sldMk cId="4109768134" sldId="281"/>
            <ac:spMk id="7" creationId="{AA8C4681-26F7-F4F7-2B57-768BE3E197D7}"/>
          </ac:spMkLst>
        </pc:spChg>
        <pc:spChg chg="mod">
          <ac:chgData name="Cecil, Will" userId="d764e67a-38b8-4243-a92c-844b4fb42093" providerId="ADAL" clId="{0B310F94-A638-4589-A784-14AEEB4CC204}" dt="2026-04-28T01:32:06.761" v="1618" actId="255"/>
          <ac:spMkLst>
            <pc:docMk/>
            <pc:sldMk cId="4109768134" sldId="281"/>
            <ac:spMk id="8" creationId="{E8416395-E8E1-B7A1-6E32-597E3DE740BC}"/>
          </ac:spMkLst>
        </pc:spChg>
        <pc:spChg chg="mod">
          <ac:chgData name="Cecil, Will" userId="d764e67a-38b8-4243-a92c-844b4fb42093" providerId="ADAL" clId="{0B310F94-A638-4589-A784-14AEEB4CC204}" dt="2026-04-27T18:14:55.574" v="996" actId="164"/>
          <ac:spMkLst>
            <pc:docMk/>
            <pc:sldMk cId="4109768134" sldId="281"/>
            <ac:spMk id="9" creationId="{5E925567-32E0-00BA-DFD8-48FDB43A7857}"/>
          </ac:spMkLst>
        </pc:spChg>
        <pc:spChg chg="mod">
          <ac:chgData name="Cecil, Will" userId="d764e67a-38b8-4243-a92c-844b4fb42093" providerId="ADAL" clId="{0B310F94-A638-4589-A784-14AEEB4CC204}" dt="2026-04-28T01:32:06.761" v="1618" actId="255"/>
          <ac:spMkLst>
            <pc:docMk/>
            <pc:sldMk cId="4109768134" sldId="281"/>
            <ac:spMk id="11" creationId="{B8C04291-1B0B-B37D-0221-DC2B0EF2EFE5}"/>
          </ac:spMkLst>
        </pc:spChg>
        <pc:spChg chg="mod">
          <ac:chgData name="Cecil, Will" userId="d764e67a-38b8-4243-a92c-844b4fb42093" providerId="ADAL" clId="{0B310F94-A638-4589-A784-14AEEB4CC204}" dt="2026-04-28T01:32:06.761" v="1618" actId="255"/>
          <ac:spMkLst>
            <pc:docMk/>
            <pc:sldMk cId="4109768134" sldId="281"/>
            <ac:spMk id="12" creationId="{B655F5E5-6575-19C8-E21B-BA96B4B70F33}"/>
          </ac:spMkLst>
        </pc:spChg>
        <pc:spChg chg="mod">
          <ac:chgData name="Cecil, Will" userId="d764e67a-38b8-4243-a92c-844b4fb42093" providerId="ADAL" clId="{0B310F94-A638-4589-A784-14AEEB4CC204}" dt="2026-04-28T01:32:06.761" v="1618" actId="255"/>
          <ac:spMkLst>
            <pc:docMk/>
            <pc:sldMk cId="4109768134" sldId="281"/>
            <ac:spMk id="13" creationId="{2B2F0B8A-03C3-1457-3468-30212DA03FDA}"/>
          </ac:spMkLst>
        </pc:spChg>
        <pc:spChg chg="mod">
          <ac:chgData name="Cecil, Will" userId="d764e67a-38b8-4243-a92c-844b4fb42093" providerId="ADAL" clId="{0B310F94-A638-4589-A784-14AEEB4CC204}" dt="2026-04-27T18:14:55.574" v="996" actId="164"/>
          <ac:spMkLst>
            <pc:docMk/>
            <pc:sldMk cId="4109768134" sldId="281"/>
            <ac:spMk id="14" creationId="{2CAC5D1B-3FC0-B17E-05A6-E02BB9DA6068}"/>
          </ac:spMkLst>
        </pc:spChg>
        <pc:spChg chg="mod">
          <ac:chgData name="Cecil, Will" userId="d764e67a-38b8-4243-a92c-844b4fb42093" providerId="ADAL" clId="{0B310F94-A638-4589-A784-14AEEB4CC204}" dt="2026-04-27T18:14:40.907" v="993" actId="164"/>
          <ac:spMkLst>
            <pc:docMk/>
            <pc:sldMk cId="4109768134" sldId="281"/>
            <ac:spMk id="15" creationId="{574F52EA-984F-125C-1151-C82C9A7BEC49}"/>
          </ac:spMkLst>
        </pc:spChg>
        <pc:spChg chg="mod">
          <ac:chgData name="Cecil, Will" userId="d764e67a-38b8-4243-a92c-844b4fb42093" providerId="ADAL" clId="{0B310F94-A638-4589-A784-14AEEB4CC204}" dt="2026-04-28T01:32:06.761" v="1618" actId="255"/>
          <ac:spMkLst>
            <pc:docMk/>
            <pc:sldMk cId="4109768134" sldId="281"/>
            <ac:spMk id="16" creationId="{E823444D-2CBF-B8C6-0FCB-EFF2348B0123}"/>
          </ac:spMkLst>
        </pc:spChg>
        <pc:spChg chg="mod">
          <ac:chgData name="Cecil, Will" userId="d764e67a-38b8-4243-a92c-844b4fb42093" providerId="ADAL" clId="{0B310F94-A638-4589-A784-14AEEB4CC204}" dt="2026-04-28T01:32:06.761" v="1618" actId="255"/>
          <ac:spMkLst>
            <pc:docMk/>
            <pc:sldMk cId="4109768134" sldId="281"/>
            <ac:spMk id="17" creationId="{9ED115E2-B63B-9A2F-6797-F87D641DB221}"/>
          </ac:spMkLst>
        </pc:spChg>
        <pc:spChg chg="mod">
          <ac:chgData name="Cecil, Will" userId="d764e67a-38b8-4243-a92c-844b4fb42093" providerId="ADAL" clId="{0B310F94-A638-4589-A784-14AEEB4CC204}" dt="2026-04-28T01:32:06.761" v="1618" actId="255"/>
          <ac:spMkLst>
            <pc:docMk/>
            <pc:sldMk cId="4109768134" sldId="281"/>
            <ac:spMk id="18" creationId="{FC878BC8-1BAC-3679-6841-104E58C0BC62}"/>
          </ac:spMkLst>
        </pc:spChg>
        <pc:spChg chg="mod">
          <ac:chgData name="Cecil, Will" userId="d764e67a-38b8-4243-a92c-844b4fb42093" providerId="ADAL" clId="{0B310F94-A638-4589-A784-14AEEB4CC204}" dt="2026-04-27T22:38:11.218" v="1153"/>
          <ac:spMkLst>
            <pc:docMk/>
            <pc:sldMk cId="4109768134" sldId="281"/>
            <ac:spMk id="38" creationId="{F126B557-CD9F-F1A8-A8AA-ADE58234DE6C}"/>
          </ac:spMkLst>
        </pc:spChg>
        <pc:spChg chg="mod">
          <ac:chgData name="Cecil, Will" userId="d764e67a-38b8-4243-a92c-844b4fb42093" providerId="ADAL" clId="{0B310F94-A638-4589-A784-14AEEB4CC204}" dt="2026-04-28T02:52:11.684" v="1894"/>
          <ac:spMkLst>
            <pc:docMk/>
            <pc:sldMk cId="4109768134" sldId="281"/>
            <ac:spMk id="39" creationId="{C6EF1DCD-27ED-CB7C-C3B4-5F0E5143ED1E}"/>
          </ac:spMkLst>
        </pc:spChg>
        <pc:grpChg chg="mod">
          <ac:chgData name="Cecil, Will" userId="d764e67a-38b8-4243-a92c-844b4fb42093" providerId="ADAL" clId="{0B310F94-A638-4589-A784-14AEEB4CC204}" dt="2026-04-27T18:14:55.574" v="996" actId="164"/>
          <ac:grpSpMkLst>
            <pc:docMk/>
            <pc:sldMk cId="4109768134" sldId="281"/>
            <ac:grpSpMk id="35" creationId="{13F64080-F230-D4F6-9BEA-D114E6DA761B}"/>
          </ac:grpSpMkLst>
        </pc:grpChg>
        <pc:grpChg chg="add mod">
          <ac:chgData name="Cecil, Will" userId="d764e67a-38b8-4243-a92c-844b4fb42093" providerId="ADAL" clId="{0B310F94-A638-4589-A784-14AEEB4CC204}" dt="2026-04-28T01:01:34.477" v="1401" actId="1076"/>
          <ac:grpSpMkLst>
            <pc:docMk/>
            <pc:sldMk cId="4109768134" sldId="281"/>
            <ac:grpSpMk id="36" creationId="{20134AB4-5C4C-C950-65DB-65EA44A77D4B}"/>
          </ac:grpSpMkLst>
        </pc:grpChg>
        <pc:grpChg chg="add mod">
          <ac:chgData name="Cecil, Will" userId="d764e67a-38b8-4243-a92c-844b4fb42093" providerId="ADAL" clId="{0B310F94-A638-4589-A784-14AEEB4CC204}" dt="2026-04-27T22:38:11.218" v="1153"/>
          <ac:grpSpMkLst>
            <pc:docMk/>
            <pc:sldMk cId="4109768134" sldId="281"/>
            <ac:grpSpMk id="37" creationId="{687385D4-F515-5266-282F-CEE7EDF2873C}"/>
          </ac:grpSpMkLst>
        </pc:grpChg>
        <pc:picChg chg="add mod">
          <ac:chgData name="Cecil, Will" userId="d764e67a-38b8-4243-a92c-844b4fb42093" providerId="ADAL" clId="{0B310F94-A638-4589-A784-14AEEB4CC204}" dt="2026-04-27T22:38:11.218" v="1153"/>
          <ac:picMkLst>
            <pc:docMk/>
            <pc:sldMk cId="4109768134" sldId="281"/>
            <ac:picMk id="40" creationId="{92D30A56-1301-FD0E-AF69-9FDC2942DB6D}"/>
          </ac:picMkLst>
        </pc:picChg>
      </pc:sldChg>
      <pc:sldChg chg="addSp delSp modSp add mod">
        <pc:chgData name="Cecil, Will" userId="d764e67a-38b8-4243-a92c-844b4fb42093" providerId="ADAL" clId="{0B310F94-A638-4589-A784-14AEEB4CC204}" dt="2026-04-28T02:52:06.081" v="1893"/>
        <pc:sldMkLst>
          <pc:docMk/>
          <pc:sldMk cId="2968227070" sldId="282"/>
        </pc:sldMkLst>
        <pc:spChg chg="mod">
          <ac:chgData name="Cecil, Will" userId="d764e67a-38b8-4243-a92c-844b4fb42093" providerId="ADAL" clId="{0B310F94-A638-4589-A784-14AEEB4CC204}" dt="2026-04-28T00:50:12.048" v="1350" actId="255"/>
          <ac:spMkLst>
            <pc:docMk/>
            <pc:sldMk cId="2968227070" sldId="282"/>
            <ac:spMk id="3" creationId="{DDC805C6-60EB-3CF7-FF09-D58250E29E02}"/>
          </ac:spMkLst>
        </pc:spChg>
        <pc:spChg chg="mod">
          <ac:chgData name="Cecil, Will" userId="d764e67a-38b8-4243-a92c-844b4fb42093" providerId="ADAL" clId="{0B310F94-A638-4589-A784-14AEEB4CC204}" dt="2026-04-28T00:58:43.988" v="1389" actId="1076"/>
          <ac:spMkLst>
            <pc:docMk/>
            <pc:sldMk cId="2968227070" sldId="282"/>
            <ac:spMk id="25" creationId="{2EA4DB0B-EE6D-C290-BC7F-90DC539B655B}"/>
          </ac:spMkLst>
        </pc:spChg>
        <pc:spChg chg="mod">
          <ac:chgData name="Cecil, Will" userId="d764e67a-38b8-4243-a92c-844b4fb42093" providerId="ADAL" clId="{0B310F94-A638-4589-A784-14AEEB4CC204}" dt="2026-04-28T01:48:30.929" v="1705" actId="164"/>
          <ac:spMkLst>
            <pc:docMk/>
            <pc:sldMk cId="2968227070" sldId="282"/>
            <ac:spMk id="26" creationId="{BE5B98DA-B6F2-78D3-7041-5AB1F2CC23CA}"/>
          </ac:spMkLst>
        </pc:spChg>
        <pc:spChg chg="mod">
          <ac:chgData name="Cecil, Will" userId="d764e67a-38b8-4243-a92c-844b4fb42093" providerId="ADAL" clId="{0B310F94-A638-4589-A784-14AEEB4CC204}" dt="2026-04-28T01:48:30.929" v="1705" actId="164"/>
          <ac:spMkLst>
            <pc:docMk/>
            <pc:sldMk cId="2968227070" sldId="282"/>
            <ac:spMk id="27" creationId="{CFF5FAA7-8F1F-6C97-5E9E-466059A7A9EF}"/>
          </ac:spMkLst>
        </pc:spChg>
        <pc:spChg chg="mod topLvl">
          <ac:chgData name="Cecil, Will" userId="d764e67a-38b8-4243-a92c-844b4fb42093" providerId="ADAL" clId="{0B310F94-A638-4589-A784-14AEEB4CC204}" dt="2026-04-28T01:48:30.929" v="1705" actId="164"/>
          <ac:spMkLst>
            <pc:docMk/>
            <pc:sldMk cId="2968227070" sldId="282"/>
            <ac:spMk id="28" creationId="{571BF3FC-28F8-F115-62AF-BA6B4B4FD77B}"/>
          </ac:spMkLst>
        </pc:spChg>
        <pc:spChg chg="mod topLvl">
          <ac:chgData name="Cecil, Will" userId="d764e67a-38b8-4243-a92c-844b4fb42093" providerId="ADAL" clId="{0B310F94-A638-4589-A784-14AEEB4CC204}" dt="2026-04-28T01:48:30.929" v="1705" actId="164"/>
          <ac:spMkLst>
            <pc:docMk/>
            <pc:sldMk cId="2968227070" sldId="282"/>
            <ac:spMk id="29" creationId="{61E6A20D-C751-E209-D035-3008F94A1FE9}"/>
          </ac:spMkLst>
        </pc:spChg>
        <pc:spChg chg="mod">
          <ac:chgData name="Cecil, Will" userId="d764e67a-38b8-4243-a92c-844b4fb42093" providerId="ADAL" clId="{0B310F94-A638-4589-A784-14AEEB4CC204}" dt="2026-04-28T01:48:30.929" v="1705" actId="164"/>
          <ac:spMkLst>
            <pc:docMk/>
            <pc:sldMk cId="2968227070" sldId="282"/>
            <ac:spMk id="30" creationId="{AF342B5C-E54E-AB85-C03F-D47DC9885FD7}"/>
          </ac:spMkLst>
        </pc:spChg>
        <pc:spChg chg="mod">
          <ac:chgData name="Cecil, Will" userId="d764e67a-38b8-4243-a92c-844b4fb42093" providerId="ADAL" clId="{0B310F94-A638-4589-A784-14AEEB4CC204}" dt="2026-04-28T01:48:30.929" v="1705" actId="164"/>
          <ac:spMkLst>
            <pc:docMk/>
            <pc:sldMk cId="2968227070" sldId="282"/>
            <ac:spMk id="31" creationId="{8EF37169-B89F-34F8-30E0-5AD40BDDACC5}"/>
          </ac:spMkLst>
        </pc:spChg>
        <pc:spChg chg="mod">
          <ac:chgData name="Cecil, Will" userId="d764e67a-38b8-4243-a92c-844b4fb42093" providerId="ADAL" clId="{0B310F94-A638-4589-A784-14AEEB4CC204}" dt="2026-04-28T01:40:49.384" v="1643" actId="255"/>
          <ac:spMkLst>
            <pc:docMk/>
            <pc:sldMk cId="2968227070" sldId="282"/>
            <ac:spMk id="32" creationId="{C6181873-635C-D1CA-B832-6DF6CDAB06B7}"/>
          </ac:spMkLst>
        </pc:spChg>
        <pc:spChg chg="mod">
          <ac:chgData name="Cecil, Will" userId="d764e67a-38b8-4243-a92c-844b4fb42093" providerId="ADAL" clId="{0B310F94-A638-4589-A784-14AEEB4CC204}" dt="2026-04-28T01:40:49.384" v="1643" actId="255"/>
          <ac:spMkLst>
            <pc:docMk/>
            <pc:sldMk cId="2968227070" sldId="282"/>
            <ac:spMk id="33" creationId="{C6A7951C-C38D-1C89-C5B5-861ADDA57B16}"/>
          </ac:spMkLst>
        </pc:spChg>
        <pc:spChg chg="mod">
          <ac:chgData name="Cecil, Will" userId="d764e67a-38b8-4243-a92c-844b4fb42093" providerId="ADAL" clId="{0B310F94-A638-4589-A784-14AEEB4CC204}" dt="2026-04-28T01:38:42.046" v="1633" actId="164"/>
          <ac:spMkLst>
            <pc:docMk/>
            <pc:sldMk cId="2968227070" sldId="282"/>
            <ac:spMk id="35" creationId="{D63E29C6-23E2-900F-1A89-614B32CE695D}"/>
          </ac:spMkLst>
        </pc:spChg>
        <pc:spChg chg="mod topLvl">
          <ac:chgData name="Cecil, Will" userId="d764e67a-38b8-4243-a92c-844b4fb42093" providerId="ADAL" clId="{0B310F94-A638-4589-A784-14AEEB4CC204}" dt="2026-04-28T01:48:30.929" v="1705" actId="164"/>
          <ac:spMkLst>
            <pc:docMk/>
            <pc:sldMk cId="2968227070" sldId="282"/>
            <ac:spMk id="36" creationId="{5B6704B5-206F-4340-9EC1-25DDF8DD4473}"/>
          </ac:spMkLst>
        </pc:spChg>
        <pc:spChg chg="mod topLvl">
          <ac:chgData name="Cecil, Will" userId="d764e67a-38b8-4243-a92c-844b4fb42093" providerId="ADAL" clId="{0B310F94-A638-4589-A784-14AEEB4CC204}" dt="2026-04-28T01:40:49.384" v="1643" actId="255"/>
          <ac:spMkLst>
            <pc:docMk/>
            <pc:sldMk cId="2968227070" sldId="282"/>
            <ac:spMk id="37" creationId="{C1F2BD38-20A0-0CCC-46BB-782D95D6CFE3}"/>
          </ac:spMkLst>
        </pc:spChg>
        <pc:spChg chg="mod topLvl">
          <ac:chgData name="Cecil, Will" userId="d764e67a-38b8-4243-a92c-844b4fb42093" providerId="ADAL" clId="{0B310F94-A638-4589-A784-14AEEB4CC204}" dt="2026-04-28T01:40:49.384" v="1643" actId="255"/>
          <ac:spMkLst>
            <pc:docMk/>
            <pc:sldMk cId="2968227070" sldId="282"/>
            <ac:spMk id="38" creationId="{13F5ADEE-488C-F01B-81E5-6B042A1C7A41}"/>
          </ac:spMkLst>
        </pc:spChg>
        <pc:spChg chg="mod topLvl">
          <ac:chgData name="Cecil, Will" userId="d764e67a-38b8-4243-a92c-844b4fb42093" providerId="ADAL" clId="{0B310F94-A638-4589-A784-14AEEB4CC204}" dt="2026-04-28T01:40:49.384" v="1643" actId="255"/>
          <ac:spMkLst>
            <pc:docMk/>
            <pc:sldMk cId="2968227070" sldId="282"/>
            <ac:spMk id="39" creationId="{7D391AE3-1FD9-51E8-717C-7A5A11826605}"/>
          </ac:spMkLst>
        </pc:spChg>
        <pc:spChg chg="mod">
          <ac:chgData name="Cecil, Will" userId="d764e67a-38b8-4243-a92c-844b4fb42093" providerId="ADAL" clId="{0B310F94-A638-4589-A784-14AEEB4CC204}" dt="2026-04-28T01:40:49.384" v="1643" actId="255"/>
          <ac:spMkLst>
            <pc:docMk/>
            <pc:sldMk cId="2968227070" sldId="282"/>
            <ac:spMk id="40" creationId="{5A944BF1-8D60-AB3C-1451-AB1483867882}"/>
          </ac:spMkLst>
        </pc:spChg>
        <pc:spChg chg="mod">
          <ac:chgData name="Cecil, Will" userId="d764e67a-38b8-4243-a92c-844b4fb42093" providerId="ADAL" clId="{0B310F94-A638-4589-A784-14AEEB4CC204}" dt="2026-04-28T01:48:30.929" v="1705" actId="164"/>
          <ac:spMkLst>
            <pc:docMk/>
            <pc:sldMk cId="2968227070" sldId="282"/>
            <ac:spMk id="41" creationId="{4FB27C85-BF99-A070-B560-80FCEFD35863}"/>
          </ac:spMkLst>
        </pc:spChg>
        <pc:spChg chg="mod topLvl">
          <ac:chgData name="Cecil, Will" userId="d764e67a-38b8-4243-a92c-844b4fb42093" providerId="ADAL" clId="{0B310F94-A638-4589-A784-14AEEB4CC204}" dt="2026-04-28T01:40:49.384" v="1643" actId="255"/>
          <ac:spMkLst>
            <pc:docMk/>
            <pc:sldMk cId="2968227070" sldId="282"/>
            <ac:spMk id="42" creationId="{403C1ADF-230B-5B4B-4498-F7A329BC74D7}"/>
          </ac:spMkLst>
        </pc:spChg>
        <pc:spChg chg="mod topLvl">
          <ac:chgData name="Cecil, Will" userId="d764e67a-38b8-4243-a92c-844b4fb42093" providerId="ADAL" clId="{0B310F94-A638-4589-A784-14AEEB4CC204}" dt="2026-04-28T01:38:15.572" v="1632" actId="255"/>
          <ac:spMkLst>
            <pc:docMk/>
            <pc:sldMk cId="2968227070" sldId="282"/>
            <ac:spMk id="43" creationId="{03CB62FA-441A-ECF1-C610-8A79B8AF17F4}"/>
          </ac:spMkLst>
        </pc:spChg>
        <pc:spChg chg="mod topLvl">
          <ac:chgData name="Cecil, Will" userId="d764e67a-38b8-4243-a92c-844b4fb42093" providerId="ADAL" clId="{0B310F94-A638-4589-A784-14AEEB4CC204}" dt="2026-04-28T01:40:49.384" v="1643" actId="255"/>
          <ac:spMkLst>
            <pc:docMk/>
            <pc:sldMk cId="2968227070" sldId="282"/>
            <ac:spMk id="44" creationId="{B6226445-5B38-8F6A-664A-AF534E24CAA4}"/>
          </ac:spMkLst>
        </pc:spChg>
        <pc:spChg chg="mod">
          <ac:chgData name="Cecil, Will" userId="d764e67a-38b8-4243-a92c-844b4fb42093" providerId="ADAL" clId="{0B310F94-A638-4589-A784-14AEEB4CC204}" dt="2026-04-28T01:38:42.046" v="1633" actId="164"/>
          <ac:spMkLst>
            <pc:docMk/>
            <pc:sldMk cId="2968227070" sldId="282"/>
            <ac:spMk id="45" creationId="{11451C02-BDD2-D387-5D84-1D6C45DD9404}"/>
          </ac:spMkLst>
        </pc:spChg>
        <pc:spChg chg="mod">
          <ac:chgData name="Cecil, Will" userId="d764e67a-38b8-4243-a92c-844b4fb42093" providerId="ADAL" clId="{0B310F94-A638-4589-A784-14AEEB4CC204}" dt="2026-04-28T01:40:49.384" v="1643" actId="255"/>
          <ac:spMkLst>
            <pc:docMk/>
            <pc:sldMk cId="2968227070" sldId="282"/>
            <ac:spMk id="47" creationId="{F8258230-4F9B-A99E-CB80-174927DE476D}"/>
          </ac:spMkLst>
        </pc:spChg>
        <pc:spChg chg="mod topLvl">
          <ac:chgData name="Cecil, Will" userId="d764e67a-38b8-4243-a92c-844b4fb42093" providerId="ADAL" clId="{0B310F94-A638-4589-A784-14AEEB4CC204}" dt="2026-04-28T01:38:42.046" v="1633" actId="164"/>
          <ac:spMkLst>
            <pc:docMk/>
            <pc:sldMk cId="2968227070" sldId="282"/>
            <ac:spMk id="48" creationId="{6460DBB4-97D0-9112-800A-7405374C019A}"/>
          </ac:spMkLst>
        </pc:spChg>
        <pc:spChg chg="mod">
          <ac:chgData name="Cecil, Will" userId="d764e67a-38b8-4243-a92c-844b4fb42093" providerId="ADAL" clId="{0B310F94-A638-4589-A784-14AEEB4CC204}" dt="2026-04-28T01:40:49.384" v="1643" actId="255"/>
          <ac:spMkLst>
            <pc:docMk/>
            <pc:sldMk cId="2968227070" sldId="282"/>
            <ac:spMk id="50" creationId="{5562262C-025A-02DC-CC39-90C65227BEBD}"/>
          </ac:spMkLst>
        </pc:spChg>
        <pc:spChg chg="mod">
          <ac:chgData name="Cecil, Will" userId="d764e67a-38b8-4243-a92c-844b4fb42093" providerId="ADAL" clId="{0B310F94-A638-4589-A784-14AEEB4CC204}" dt="2026-04-28T01:48:30.929" v="1705" actId="164"/>
          <ac:spMkLst>
            <pc:docMk/>
            <pc:sldMk cId="2968227070" sldId="282"/>
            <ac:spMk id="51" creationId="{F862787E-CA66-3903-814B-9C184200ECBD}"/>
          </ac:spMkLst>
        </pc:spChg>
        <pc:spChg chg="mod">
          <ac:chgData name="Cecil, Will" userId="d764e67a-38b8-4243-a92c-844b4fb42093" providerId="ADAL" clId="{0B310F94-A638-4589-A784-14AEEB4CC204}" dt="2026-04-28T01:48:30.929" v="1705" actId="164"/>
          <ac:spMkLst>
            <pc:docMk/>
            <pc:sldMk cId="2968227070" sldId="282"/>
            <ac:spMk id="52" creationId="{AA48941D-F08F-EA66-9A49-B0C9406C43BA}"/>
          </ac:spMkLst>
        </pc:spChg>
        <pc:spChg chg="mod">
          <ac:chgData name="Cecil, Will" userId="d764e67a-38b8-4243-a92c-844b4fb42093" providerId="ADAL" clId="{0B310F94-A638-4589-A784-14AEEB4CC204}" dt="2026-04-27T22:38:08.893" v="1152"/>
          <ac:spMkLst>
            <pc:docMk/>
            <pc:sldMk cId="2968227070" sldId="282"/>
            <ac:spMk id="55" creationId="{80468E8A-DE24-9760-208E-8F8C1BB99BBD}"/>
          </ac:spMkLst>
        </pc:spChg>
        <pc:spChg chg="mod">
          <ac:chgData name="Cecil, Will" userId="d764e67a-38b8-4243-a92c-844b4fb42093" providerId="ADAL" clId="{0B310F94-A638-4589-A784-14AEEB4CC204}" dt="2026-04-28T02:52:06.081" v="1893"/>
          <ac:spMkLst>
            <pc:docMk/>
            <pc:sldMk cId="2968227070" sldId="282"/>
            <ac:spMk id="56" creationId="{BB5E8383-0488-B81D-32E3-1DF5C74FC7E6}"/>
          </ac:spMkLst>
        </pc:spChg>
        <pc:grpChg chg="mod">
          <ac:chgData name="Cecil, Will" userId="d764e67a-38b8-4243-a92c-844b4fb42093" providerId="ADAL" clId="{0B310F94-A638-4589-A784-14AEEB4CC204}" dt="2026-04-28T00:58:12.032" v="1386" actId="1076"/>
          <ac:grpSpMkLst>
            <pc:docMk/>
            <pc:sldMk cId="2968227070" sldId="282"/>
            <ac:grpSpMk id="53" creationId="{2FD27983-1789-A546-1EB1-6CFAD3CBFD88}"/>
          </ac:grpSpMkLst>
        </pc:grpChg>
        <pc:grpChg chg="add mod">
          <ac:chgData name="Cecil, Will" userId="d764e67a-38b8-4243-a92c-844b4fb42093" providerId="ADAL" clId="{0B310F94-A638-4589-A784-14AEEB4CC204}" dt="2026-04-27T22:38:08.893" v="1152"/>
          <ac:grpSpMkLst>
            <pc:docMk/>
            <pc:sldMk cId="2968227070" sldId="282"/>
            <ac:grpSpMk id="54" creationId="{05A02103-A5FC-F72F-1918-AAC5EB2B914C}"/>
          </ac:grpSpMkLst>
        </pc:grpChg>
        <pc:grpChg chg="mod">
          <ac:chgData name="Cecil, Will" userId="d764e67a-38b8-4243-a92c-844b4fb42093" providerId="ADAL" clId="{0B310F94-A638-4589-A784-14AEEB4CC204}" dt="2026-04-28T01:40:10.746" v="1641" actId="164"/>
          <ac:grpSpMkLst>
            <pc:docMk/>
            <pc:sldMk cId="2968227070" sldId="282"/>
            <ac:grpSpMk id="58" creationId="{6AB9F82F-85B0-7D43-2765-6C656FDE9E73}"/>
          </ac:grpSpMkLst>
        </pc:grpChg>
        <pc:grpChg chg="add mod">
          <ac:chgData name="Cecil, Will" userId="d764e67a-38b8-4243-a92c-844b4fb42093" providerId="ADAL" clId="{0B310F94-A638-4589-A784-14AEEB4CC204}" dt="2026-04-28T01:40:39.608" v="1642" actId="164"/>
          <ac:grpSpMkLst>
            <pc:docMk/>
            <pc:sldMk cId="2968227070" sldId="282"/>
            <ac:grpSpMk id="59" creationId="{3A5945D0-1CD6-774B-2027-A6C830950A6D}"/>
          </ac:grpSpMkLst>
        </pc:grpChg>
        <pc:grpChg chg="add mod">
          <ac:chgData name="Cecil, Will" userId="d764e67a-38b8-4243-a92c-844b4fb42093" providerId="ADAL" clId="{0B310F94-A638-4589-A784-14AEEB4CC204}" dt="2026-04-28T01:40:39.608" v="1642" actId="164"/>
          <ac:grpSpMkLst>
            <pc:docMk/>
            <pc:sldMk cId="2968227070" sldId="282"/>
            <ac:grpSpMk id="60" creationId="{C178EB74-AE25-8E79-EFB8-7541F1E941E3}"/>
          </ac:grpSpMkLst>
        </pc:grpChg>
        <pc:grpChg chg="mod">
          <ac:chgData name="Cecil, Will" userId="d764e67a-38b8-4243-a92c-844b4fb42093" providerId="ADAL" clId="{0B310F94-A638-4589-A784-14AEEB4CC204}" dt="2026-04-28T01:48:34.981" v="1706" actId="14100"/>
          <ac:grpSpMkLst>
            <pc:docMk/>
            <pc:sldMk cId="2968227070" sldId="282"/>
            <ac:grpSpMk id="61" creationId="{55E7E6A2-BFDC-8BC8-E5F0-4A6776F90841}"/>
          </ac:grpSpMkLst>
        </pc:grpChg>
        <pc:picChg chg="add mod">
          <ac:chgData name="Cecil, Will" userId="d764e67a-38b8-4243-a92c-844b4fb42093" providerId="ADAL" clId="{0B310F94-A638-4589-A784-14AEEB4CC204}" dt="2026-04-27T22:38:08.893" v="1152"/>
          <ac:picMkLst>
            <pc:docMk/>
            <pc:sldMk cId="2968227070" sldId="282"/>
            <ac:picMk id="57" creationId="{761EA8D9-B1E2-3153-AB25-3960E1471413}"/>
          </ac:picMkLst>
        </pc:picChg>
      </pc:sldChg>
      <pc:sldChg chg="addSp delSp modSp add mod">
        <pc:chgData name="Cecil, Will" userId="d764e67a-38b8-4243-a92c-844b4fb42093" providerId="ADAL" clId="{0B310F94-A638-4589-A784-14AEEB4CC204}" dt="2026-04-28T02:52:34.938" v="1899"/>
        <pc:sldMkLst>
          <pc:docMk/>
          <pc:sldMk cId="3816581984" sldId="283"/>
        </pc:sldMkLst>
        <pc:spChg chg="mod">
          <ac:chgData name="Cecil, Will" userId="d764e67a-38b8-4243-a92c-844b4fb42093" providerId="ADAL" clId="{0B310F94-A638-4589-A784-14AEEB4CC204}" dt="2026-04-27T18:09:33.379" v="966" actId="1076"/>
          <ac:spMkLst>
            <pc:docMk/>
            <pc:sldMk cId="3816581984" sldId="283"/>
            <ac:spMk id="2" creationId="{C3714F48-EDFD-8E92-8197-03F082F63E1A}"/>
          </ac:spMkLst>
        </pc:spChg>
        <pc:spChg chg="mod">
          <ac:chgData name="Cecil, Will" userId="d764e67a-38b8-4243-a92c-844b4fb42093" providerId="ADAL" clId="{0B310F94-A638-4589-A784-14AEEB4CC204}" dt="2026-04-27T22:28:34.103" v="1092" actId="255"/>
          <ac:spMkLst>
            <pc:docMk/>
            <pc:sldMk cId="3816581984" sldId="283"/>
            <ac:spMk id="3" creationId="{81D8FBC9-3719-98F9-CEED-1BD973019FAC}"/>
          </ac:spMkLst>
        </pc:spChg>
        <pc:spChg chg="mod">
          <ac:chgData name="Cecil, Will" userId="d764e67a-38b8-4243-a92c-844b4fb42093" providerId="ADAL" clId="{0B310F94-A638-4589-A784-14AEEB4CC204}" dt="2026-04-27T22:25:24.749" v="1068" actId="164"/>
          <ac:spMkLst>
            <pc:docMk/>
            <pc:sldMk cId="3816581984" sldId="283"/>
            <ac:spMk id="18" creationId="{39AE5A07-C7F6-8C0F-EA3B-810F98A65D31}"/>
          </ac:spMkLst>
        </pc:spChg>
        <pc:spChg chg="mod">
          <ac:chgData name="Cecil, Will" userId="d764e67a-38b8-4243-a92c-844b4fb42093" providerId="ADAL" clId="{0B310F94-A638-4589-A784-14AEEB4CC204}" dt="2026-04-27T22:25:24.749" v="1068" actId="164"/>
          <ac:spMkLst>
            <pc:docMk/>
            <pc:sldMk cId="3816581984" sldId="283"/>
            <ac:spMk id="20" creationId="{698BD460-C2E6-364A-C592-2DFBC964E617}"/>
          </ac:spMkLst>
        </pc:spChg>
        <pc:spChg chg="mod">
          <ac:chgData name="Cecil, Will" userId="d764e67a-38b8-4243-a92c-844b4fb42093" providerId="ADAL" clId="{0B310F94-A638-4589-A784-14AEEB4CC204}" dt="2026-04-28T01:35:15.602" v="1626" actId="255"/>
          <ac:spMkLst>
            <pc:docMk/>
            <pc:sldMk cId="3816581984" sldId="283"/>
            <ac:spMk id="21" creationId="{1E831925-7CCA-D262-177B-AB276ACFFB49}"/>
          </ac:spMkLst>
        </pc:spChg>
        <pc:spChg chg="mod">
          <ac:chgData name="Cecil, Will" userId="d764e67a-38b8-4243-a92c-844b4fb42093" providerId="ADAL" clId="{0B310F94-A638-4589-A784-14AEEB4CC204}" dt="2026-04-28T01:34:46.111" v="1625" actId="255"/>
          <ac:spMkLst>
            <pc:docMk/>
            <pc:sldMk cId="3816581984" sldId="283"/>
            <ac:spMk id="22" creationId="{528AC148-97D8-3758-0AF4-988F1FB3002C}"/>
          </ac:spMkLst>
        </pc:spChg>
        <pc:spChg chg="mod">
          <ac:chgData name="Cecil, Will" userId="d764e67a-38b8-4243-a92c-844b4fb42093" providerId="ADAL" clId="{0B310F94-A638-4589-A784-14AEEB4CC204}" dt="2026-04-28T01:35:31.131" v="1627" actId="255"/>
          <ac:spMkLst>
            <pc:docMk/>
            <pc:sldMk cId="3816581984" sldId="283"/>
            <ac:spMk id="23" creationId="{EFE436B5-AA06-D4AB-47FA-D738193FF934}"/>
          </ac:spMkLst>
        </pc:spChg>
        <pc:spChg chg="mod">
          <ac:chgData name="Cecil, Will" userId="d764e67a-38b8-4243-a92c-844b4fb42093" providerId="ADAL" clId="{0B310F94-A638-4589-A784-14AEEB4CC204}" dt="2026-04-28T01:35:31.131" v="1627" actId="255"/>
          <ac:spMkLst>
            <pc:docMk/>
            <pc:sldMk cId="3816581984" sldId="283"/>
            <ac:spMk id="24" creationId="{E5842C15-E573-3922-46A6-FBC5E8AD92E1}"/>
          </ac:spMkLst>
        </pc:spChg>
        <pc:spChg chg="mod">
          <ac:chgData name="Cecil, Will" userId="d764e67a-38b8-4243-a92c-844b4fb42093" providerId="ADAL" clId="{0B310F94-A638-4589-A784-14AEEB4CC204}" dt="2026-04-27T22:25:24.749" v="1068" actId="164"/>
          <ac:spMkLst>
            <pc:docMk/>
            <pc:sldMk cId="3816581984" sldId="283"/>
            <ac:spMk id="25" creationId="{B63F27DC-FCDB-3F37-8A54-65F20DCCFD06}"/>
          </ac:spMkLst>
        </pc:spChg>
        <pc:spChg chg="mod">
          <ac:chgData name="Cecil, Will" userId="d764e67a-38b8-4243-a92c-844b4fb42093" providerId="ADAL" clId="{0B310F94-A638-4589-A784-14AEEB4CC204}" dt="2026-04-27T22:25:24.749" v="1068" actId="164"/>
          <ac:spMkLst>
            <pc:docMk/>
            <pc:sldMk cId="3816581984" sldId="283"/>
            <ac:spMk id="26" creationId="{A0A092C8-4D60-06E5-1B82-BFA554A370E8}"/>
          </ac:spMkLst>
        </pc:spChg>
        <pc:spChg chg="mod">
          <ac:chgData name="Cecil, Will" userId="d764e67a-38b8-4243-a92c-844b4fb42093" providerId="ADAL" clId="{0B310F94-A638-4589-A784-14AEEB4CC204}" dt="2026-04-27T22:25:24.749" v="1068" actId="164"/>
          <ac:spMkLst>
            <pc:docMk/>
            <pc:sldMk cId="3816581984" sldId="283"/>
            <ac:spMk id="27" creationId="{04C9AA13-18FF-622C-1FD5-4FCA0DDD987C}"/>
          </ac:spMkLst>
        </pc:spChg>
        <pc:spChg chg="mod">
          <ac:chgData name="Cecil, Will" userId="d764e67a-38b8-4243-a92c-844b4fb42093" providerId="ADAL" clId="{0B310F94-A638-4589-A784-14AEEB4CC204}" dt="2026-04-28T01:35:15.602" v="1626" actId="255"/>
          <ac:spMkLst>
            <pc:docMk/>
            <pc:sldMk cId="3816581984" sldId="283"/>
            <ac:spMk id="28" creationId="{A6578689-A72F-2B74-F15B-2BC034AA19F4}"/>
          </ac:spMkLst>
        </pc:spChg>
        <pc:spChg chg="mod">
          <ac:chgData name="Cecil, Will" userId="d764e67a-38b8-4243-a92c-844b4fb42093" providerId="ADAL" clId="{0B310F94-A638-4589-A784-14AEEB4CC204}" dt="2026-04-28T01:34:46.111" v="1625" actId="255"/>
          <ac:spMkLst>
            <pc:docMk/>
            <pc:sldMk cId="3816581984" sldId="283"/>
            <ac:spMk id="29" creationId="{9819125D-F280-67B7-193D-08D1D2B5EC68}"/>
          </ac:spMkLst>
        </pc:spChg>
        <pc:spChg chg="mod">
          <ac:chgData name="Cecil, Will" userId="d764e67a-38b8-4243-a92c-844b4fb42093" providerId="ADAL" clId="{0B310F94-A638-4589-A784-14AEEB4CC204}" dt="2026-04-28T01:35:31.131" v="1627" actId="255"/>
          <ac:spMkLst>
            <pc:docMk/>
            <pc:sldMk cId="3816581984" sldId="283"/>
            <ac:spMk id="30" creationId="{CDCF1A62-2FEA-4C90-4198-7C7D83BEACDA}"/>
          </ac:spMkLst>
        </pc:spChg>
        <pc:spChg chg="mod">
          <ac:chgData name="Cecil, Will" userId="d764e67a-38b8-4243-a92c-844b4fb42093" providerId="ADAL" clId="{0B310F94-A638-4589-A784-14AEEB4CC204}" dt="2026-04-28T01:35:31.131" v="1627" actId="255"/>
          <ac:spMkLst>
            <pc:docMk/>
            <pc:sldMk cId="3816581984" sldId="283"/>
            <ac:spMk id="31" creationId="{E8F2D708-88B2-482D-83E6-B264F2A33F15}"/>
          </ac:spMkLst>
        </pc:spChg>
        <pc:spChg chg="mod">
          <ac:chgData name="Cecil, Will" userId="d764e67a-38b8-4243-a92c-844b4fb42093" providerId="ADAL" clId="{0B310F94-A638-4589-A784-14AEEB4CC204}" dt="2026-04-27T22:38:22.822" v="1158"/>
          <ac:spMkLst>
            <pc:docMk/>
            <pc:sldMk cId="3816581984" sldId="283"/>
            <ac:spMk id="48" creationId="{505AE98A-43FC-6F14-4397-9B69FC5640DE}"/>
          </ac:spMkLst>
        </pc:spChg>
        <pc:spChg chg="mod">
          <ac:chgData name="Cecil, Will" userId="d764e67a-38b8-4243-a92c-844b4fb42093" providerId="ADAL" clId="{0B310F94-A638-4589-A784-14AEEB4CC204}" dt="2026-04-28T02:52:34.938" v="1899"/>
          <ac:spMkLst>
            <pc:docMk/>
            <pc:sldMk cId="3816581984" sldId="283"/>
            <ac:spMk id="49" creationId="{3ED8A16F-7EFF-2B75-75A9-1E5ADF3FC425}"/>
          </ac:spMkLst>
        </pc:spChg>
        <pc:grpChg chg="mod">
          <ac:chgData name="Cecil, Will" userId="d764e67a-38b8-4243-a92c-844b4fb42093" providerId="ADAL" clId="{0B310F94-A638-4589-A784-14AEEB4CC204}" dt="2026-04-28T01:02:55.918" v="1407" actId="14100"/>
          <ac:grpSpMkLst>
            <pc:docMk/>
            <pc:sldMk cId="3816581984" sldId="283"/>
            <ac:grpSpMk id="46" creationId="{D597D502-8903-2D98-E821-B734DB665B09}"/>
          </ac:grpSpMkLst>
        </pc:grpChg>
        <pc:grpChg chg="add mod">
          <ac:chgData name="Cecil, Will" userId="d764e67a-38b8-4243-a92c-844b4fb42093" providerId="ADAL" clId="{0B310F94-A638-4589-A784-14AEEB4CC204}" dt="2026-04-27T22:38:22.822" v="1158"/>
          <ac:grpSpMkLst>
            <pc:docMk/>
            <pc:sldMk cId="3816581984" sldId="283"/>
            <ac:grpSpMk id="47" creationId="{7DD915FB-1DA4-7354-D8A3-51BA556323A3}"/>
          </ac:grpSpMkLst>
        </pc:grpChg>
        <pc:picChg chg="add mod">
          <ac:chgData name="Cecil, Will" userId="d764e67a-38b8-4243-a92c-844b4fb42093" providerId="ADAL" clId="{0B310F94-A638-4589-A784-14AEEB4CC204}" dt="2026-04-27T22:38:22.822" v="1158"/>
          <ac:picMkLst>
            <pc:docMk/>
            <pc:sldMk cId="3816581984" sldId="283"/>
            <ac:picMk id="50" creationId="{EAFCA267-1DA7-5A6A-32BF-FB0668AB338A}"/>
          </ac:picMkLst>
        </pc:picChg>
      </pc:sldChg>
      <pc:sldChg chg="addSp delSp modSp add mod">
        <pc:chgData name="Cecil, Will" userId="d764e67a-38b8-4243-a92c-844b4fb42093" providerId="ADAL" clId="{0B310F94-A638-4589-A784-14AEEB4CC204}" dt="2026-04-28T02:52:39.727" v="1900"/>
        <pc:sldMkLst>
          <pc:docMk/>
          <pc:sldMk cId="2204161043" sldId="284"/>
        </pc:sldMkLst>
        <pc:spChg chg="mod">
          <ac:chgData name="Cecil, Will" userId="d764e67a-38b8-4243-a92c-844b4fb42093" providerId="ADAL" clId="{0B310F94-A638-4589-A784-14AEEB4CC204}" dt="2026-04-27T22:28:41.467" v="1093" actId="255"/>
          <ac:spMkLst>
            <pc:docMk/>
            <pc:sldMk cId="2204161043" sldId="284"/>
            <ac:spMk id="3" creationId="{687C4898-C06B-FA22-A57B-2E82F2DE8242}"/>
          </ac:spMkLst>
        </pc:spChg>
        <pc:spChg chg="mod">
          <ac:chgData name="Cecil, Will" userId="d764e67a-38b8-4243-a92c-844b4fb42093" providerId="ADAL" clId="{0B310F94-A638-4589-A784-14AEEB4CC204}" dt="2026-04-27T22:20:56.917" v="1045" actId="12788"/>
          <ac:spMkLst>
            <pc:docMk/>
            <pc:sldMk cId="2204161043" sldId="284"/>
            <ac:spMk id="32" creationId="{91F7C8B5-BBD5-D940-BEB0-AF67FB668EC8}"/>
          </ac:spMkLst>
        </pc:spChg>
        <pc:spChg chg="mod">
          <ac:chgData name="Cecil, Will" userId="d764e67a-38b8-4243-a92c-844b4fb42093" providerId="ADAL" clId="{0B310F94-A638-4589-A784-14AEEB4CC204}" dt="2026-04-28T01:35:52.506" v="1629" actId="255"/>
          <ac:spMkLst>
            <pc:docMk/>
            <pc:sldMk cId="2204161043" sldId="284"/>
            <ac:spMk id="35" creationId="{BDC1CE18-DA8C-8539-D690-45C7A706EDC1}"/>
          </ac:spMkLst>
        </pc:spChg>
        <pc:spChg chg="mod">
          <ac:chgData name="Cecil, Will" userId="d764e67a-38b8-4243-a92c-844b4fb42093" providerId="ADAL" clId="{0B310F94-A638-4589-A784-14AEEB4CC204}" dt="2026-04-28T01:35:42.993" v="1628" actId="255"/>
          <ac:spMkLst>
            <pc:docMk/>
            <pc:sldMk cId="2204161043" sldId="284"/>
            <ac:spMk id="36" creationId="{454928E8-018F-FF53-BDDA-3812E62D9B3A}"/>
          </ac:spMkLst>
        </pc:spChg>
        <pc:spChg chg="mod">
          <ac:chgData name="Cecil, Will" userId="d764e67a-38b8-4243-a92c-844b4fb42093" providerId="ADAL" clId="{0B310F94-A638-4589-A784-14AEEB4CC204}" dt="2026-04-28T01:36:06.526" v="1630" actId="255"/>
          <ac:spMkLst>
            <pc:docMk/>
            <pc:sldMk cId="2204161043" sldId="284"/>
            <ac:spMk id="37" creationId="{994524F6-36A1-24DB-0F09-83D14FB31546}"/>
          </ac:spMkLst>
        </pc:spChg>
        <pc:spChg chg="mod">
          <ac:chgData name="Cecil, Will" userId="d764e67a-38b8-4243-a92c-844b4fb42093" providerId="ADAL" clId="{0B310F94-A638-4589-A784-14AEEB4CC204}" dt="2026-04-28T01:36:06.526" v="1630" actId="255"/>
          <ac:spMkLst>
            <pc:docMk/>
            <pc:sldMk cId="2204161043" sldId="284"/>
            <ac:spMk id="38" creationId="{8292CF31-125A-880F-744B-E19FFACF7411}"/>
          </ac:spMkLst>
        </pc:spChg>
        <pc:spChg chg="mod">
          <ac:chgData name="Cecil, Will" userId="d764e67a-38b8-4243-a92c-844b4fb42093" providerId="ADAL" clId="{0B310F94-A638-4589-A784-14AEEB4CC204}" dt="2026-04-27T22:20:56.040" v="1044" actId="1076"/>
          <ac:spMkLst>
            <pc:docMk/>
            <pc:sldMk cId="2204161043" sldId="284"/>
            <ac:spMk id="39" creationId="{5C8AE23E-8CA6-9B11-A521-13D6974C6773}"/>
          </ac:spMkLst>
        </pc:spChg>
        <pc:spChg chg="mod">
          <ac:chgData name="Cecil, Will" userId="d764e67a-38b8-4243-a92c-844b4fb42093" providerId="ADAL" clId="{0B310F94-A638-4589-A784-14AEEB4CC204}" dt="2026-04-27T22:19:30.130" v="1037" actId="164"/>
          <ac:spMkLst>
            <pc:docMk/>
            <pc:sldMk cId="2204161043" sldId="284"/>
            <ac:spMk id="41" creationId="{F0C03FF6-C88E-58F1-AACD-F728BD16133B}"/>
          </ac:spMkLst>
        </pc:spChg>
        <pc:spChg chg="mod">
          <ac:chgData name="Cecil, Will" userId="d764e67a-38b8-4243-a92c-844b4fb42093" providerId="ADAL" clId="{0B310F94-A638-4589-A784-14AEEB4CC204}" dt="2026-04-28T01:35:52.506" v="1629" actId="255"/>
          <ac:spMkLst>
            <pc:docMk/>
            <pc:sldMk cId="2204161043" sldId="284"/>
            <ac:spMk id="42" creationId="{5C8715E9-9522-2FFB-E91C-43BCC9D62370}"/>
          </ac:spMkLst>
        </pc:spChg>
        <pc:spChg chg="mod">
          <ac:chgData name="Cecil, Will" userId="d764e67a-38b8-4243-a92c-844b4fb42093" providerId="ADAL" clId="{0B310F94-A638-4589-A784-14AEEB4CC204}" dt="2026-04-28T01:35:42.993" v="1628" actId="255"/>
          <ac:spMkLst>
            <pc:docMk/>
            <pc:sldMk cId="2204161043" sldId="284"/>
            <ac:spMk id="43" creationId="{44C920DD-6E50-8F44-B161-68F61CA004A0}"/>
          </ac:spMkLst>
        </pc:spChg>
        <pc:spChg chg="mod">
          <ac:chgData name="Cecil, Will" userId="d764e67a-38b8-4243-a92c-844b4fb42093" providerId="ADAL" clId="{0B310F94-A638-4589-A784-14AEEB4CC204}" dt="2026-04-28T01:36:06.526" v="1630" actId="255"/>
          <ac:spMkLst>
            <pc:docMk/>
            <pc:sldMk cId="2204161043" sldId="284"/>
            <ac:spMk id="44" creationId="{8DB5A522-DA20-8E66-2828-2AA228DFF4E2}"/>
          </ac:spMkLst>
        </pc:spChg>
        <pc:spChg chg="mod">
          <ac:chgData name="Cecil, Will" userId="d764e67a-38b8-4243-a92c-844b4fb42093" providerId="ADAL" clId="{0B310F94-A638-4589-A784-14AEEB4CC204}" dt="2026-04-28T01:36:06.526" v="1630" actId="255"/>
          <ac:spMkLst>
            <pc:docMk/>
            <pc:sldMk cId="2204161043" sldId="284"/>
            <ac:spMk id="45" creationId="{9E53774B-3CBA-EC41-530E-B5E97F34979E}"/>
          </ac:spMkLst>
        </pc:spChg>
        <pc:spChg chg="mod">
          <ac:chgData name="Cecil, Will" userId="d764e67a-38b8-4243-a92c-844b4fb42093" providerId="ADAL" clId="{0B310F94-A638-4589-A784-14AEEB4CC204}" dt="2026-04-27T22:38:24.684" v="1159"/>
          <ac:spMkLst>
            <pc:docMk/>
            <pc:sldMk cId="2204161043" sldId="284"/>
            <ac:spMk id="48" creationId="{85B8E685-9A40-5BC6-AE60-6680FD9B6E83}"/>
          </ac:spMkLst>
        </pc:spChg>
        <pc:spChg chg="mod">
          <ac:chgData name="Cecil, Will" userId="d764e67a-38b8-4243-a92c-844b4fb42093" providerId="ADAL" clId="{0B310F94-A638-4589-A784-14AEEB4CC204}" dt="2026-04-28T02:52:39.727" v="1900"/>
          <ac:spMkLst>
            <pc:docMk/>
            <pc:sldMk cId="2204161043" sldId="284"/>
            <ac:spMk id="49" creationId="{FD3441A6-7BDB-2FA3-9D8C-F24DBBE57B2A}"/>
          </ac:spMkLst>
        </pc:spChg>
        <pc:grpChg chg="mod">
          <ac:chgData name="Cecil, Will" userId="d764e67a-38b8-4243-a92c-844b4fb42093" providerId="ADAL" clId="{0B310F94-A638-4589-A784-14AEEB4CC204}" dt="2026-04-28T01:03:03.980" v="1408" actId="14100"/>
          <ac:grpSpMkLst>
            <pc:docMk/>
            <pc:sldMk cId="2204161043" sldId="284"/>
            <ac:grpSpMk id="46" creationId="{84D907B1-90CD-78A6-5004-1A6B7AF7F0E7}"/>
          </ac:grpSpMkLst>
        </pc:grpChg>
        <pc:grpChg chg="add mod">
          <ac:chgData name="Cecil, Will" userId="d764e67a-38b8-4243-a92c-844b4fb42093" providerId="ADAL" clId="{0B310F94-A638-4589-A784-14AEEB4CC204}" dt="2026-04-27T22:38:24.684" v="1159"/>
          <ac:grpSpMkLst>
            <pc:docMk/>
            <pc:sldMk cId="2204161043" sldId="284"/>
            <ac:grpSpMk id="47" creationId="{A2043A3D-36CF-2B52-D977-7C35F91D8A1A}"/>
          </ac:grpSpMkLst>
        </pc:grpChg>
        <pc:picChg chg="add mod">
          <ac:chgData name="Cecil, Will" userId="d764e67a-38b8-4243-a92c-844b4fb42093" providerId="ADAL" clId="{0B310F94-A638-4589-A784-14AEEB4CC204}" dt="2026-04-27T22:38:24.684" v="1159"/>
          <ac:picMkLst>
            <pc:docMk/>
            <pc:sldMk cId="2204161043" sldId="284"/>
            <ac:picMk id="50" creationId="{6875BD1B-87AD-DBF9-8F1F-D44A6AA7F7E0}"/>
          </ac:picMkLst>
        </pc:picChg>
      </pc:sldChg>
      <pc:sldChg chg="addSp delSp modSp add mod">
        <pc:chgData name="Cecil, Will" userId="d764e67a-38b8-4243-a92c-844b4fb42093" providerId="ADAL" clId="{0B310F94-A638-4589-A784-14AEEB4CC204}" dt="2026-04-28T02:52:27.277" v="1897"/>
        <pc:sldMkLst>
          <pc:docMk/>
          <pc:sldMk cId="2312006659" sldId="285"/>
        </pc:sldMkLst>
        <pc:spChg chg="mod">
          <ac:chgData name="Cecil, Will" userId="d764e67a-38b8-4243-a92c-844b4fb42093" providerId="ADAL" clId="{0B310F94-A638-4589-A784-14AEEB4CC204}" dt="2026-04-28T00:49:39.970" v="1346" actId="255"/>
          <ac:spMkLst>
            <pc:docMk/>
            <pc:sldMk cId="2312006659" sldId="285"/>
            <ac:spMk id="3" creationId="{ACC209E9-E328-535D-4D25-5A32E23E781F}"/>
          </ac:spMkLst>
        </pc:spChg>
        <pc:spChg chg="mod">
          <ac:chgData name="Cecil, Will" userId="d764e67a-38b8-4243-a92c-844b4fb42093" providerId="ADAL" clId="{0B310F94-A638-4589-A784-14AEEB4CC204}" dt="2026-04-28T00:52:54.937" v="1368" actId="1076"/>
          <ac:spMkLst>
            <pc:docMk/>
            <pc:sldMk cId="2312006659" sldId="285"/>
            <ac:spMk id="25" creationId="{1298104A-DF77-4D7C-C1DF-64BB19699E78}"/>
          </ac:spMkLst>
        </pc:spChg>
        <pc:spChg chg="mod">
          <ac:chgData name="Cecil, Will" userId="d764e67a-38b8-4243-a92c-844b4fb42093" providerId="ADAL" clId="{0B310F94-A638-4589-A784-14AEEB4CC204}" dt="2026-04-28T00:54:42.318" v="1373" actId="255"/>
          <ac:spMkLst>
            <pc:docMk/>
            <pc:sldMk cId="2312006659" sldId="285"/>
            <ac:spMk id="27" creationId="{BC77606C-8BEE-CF6D-669B-56771414CBD3}"/>
          </ac:spMkLst>
        </pc:spChg>
        <pc:spChg chg="mod">
          <ac:chgData name="Cecil, Will" userId="d764e67a-38b8-4243-a92c-844b4fb42093" providerId="ADAL" clId="{0B310F94-A638-4589-A784-14AEEB4CC204}" dt="2026-04-28T00:54:46.412" v="1375" actId="1076"/>
          <ac:spMkLst>
            <pc:docMk/>
            <pc:sldMk cId="2312006659" sldId="285"/>
            <ac:spMk id="28" creationId="{2FDA2389-4877-19E8-02B9-55013C72D66C}"/>
          </ac:spMkLst>
        </pc:spChg>
        <pc:spChg chg="mod">
          <ac:chgData name="Cecil, Will" userId="d764e67a-38b8-4243-a92c-844b4fb42093" providerId="ADAL" clId="{0B310F94-A638-4589-A784-14AEEB4CC204}" dt="2026-04-28T00:55:17.962" v="1376" actId="255"/>
          <ac:spMkLst>
            <pc:docMk/>
            <pc:sldMk cId="2312006659" sldId="285"/>
            <ac:spMk id="29" creationId="{71A88F96-9E0A-F6EC-AD34-160CB1BFF527}"/>
          </ac:spMkLst>
        </pc:spChg>
        <pc:spChg chg="mod">
          <ac:chgData name="Cecil, Will" userId="d764e67a-38b8-4243-a92c-844b4fb42093" providerId="ADAL" clId="{0B310F94-A638-4589-A784-14AEEB4CC204}" dt="2026-04-28T00:55:17.962" v="1376" actId="255"/>
          <ac:spMkLst>
            <pc:docMk/>
            <pc:sldMk cId="2312006659" sldId="285"/>
            <ac:spMk id="35" creationId="{47D7375F-4942-ED33-F681-53324FFDBCF2}"/>
          </ac:spMkLst>
        </pc:spChg>
        <pc:spChg chg="mod">
          <ac:chgData name="Cecil, Will" userId="d764e67a-38b8-4243-a92c-844b4fb42093" providerId="ADAL" clId="{0B310F94-A638-4589-A784-14AEEB4CC204}" dt="2026-04-28T00:55:17.962" v="1376" actId="255"/>
          <ac:spMkLst>
            <pc:docMk/>
            <pc:sldMk cId="2312006659" sldId="285"/>
            <ac:spMk id="37" creationId="{32D7076A-4237-1F96-572B-0C1825A98C67}"/>
          </ac:spMkLst>
        </pc:spChg>
        <pc:spChg chg="mod">
          <ac:chgData name="Cecil, Will" userId="d764e67a-38b8-4243-a92c-844b4fb42093" providerId="ADAL" clId="{0B310F94-A638-4589-A784-14AEEB4CC204}" dt="2026-04-28T00:55:17.962" v="1376" actId="255"/>
          <ac:spMkLst>
            <pc:docMk/>
            <pc:sldMk cId="2312006659" sldId="285"/>
            <ac:spMk id="39" creationId="{E0504348-84B8-0D7A-AB8F-1E677D6EA7BE}"/>
          </ac:spMkLst>
        </pc:spChg>
        <pc:spChg chg="mod">
          <ac:chgData name="Cecil, Will" userId="d764e67a-38b8-4243-a92c-844b4fb42093" providerId="ADAL" clId="{0B310F94-A638-4589-A784-14AEEB4CC204}" dt="2026-04-28T00:55:17.962" v="1376" actId="255"/>
          <ac:spMkLst>
            <pc:docMk/>
            <pc:sldMk cId="2312006659" sldId="285"/>
            <ac:spMk id="41" creationId="{755E3D25-0688-BDF7-74C0-68CD50ED9D4C}"/>
          </ac:spMkLst>
        </pc:spChg>
        <pc:spChg chg="mod">
          <ac:chgData name="Cecil, Will" userId="d764e67a-38b8-4243-a92c-844b4fb42093" providerId="ADAL" clId="{0B310F94-A638-4589-A784-14AEEB4CC204}" dt="2026-04-28T00:55:17.962" v="1376" actId="255"/>
          <ac:spMkLst>
            <pc:docMk/>
            <pc:sldMk cId="2312006659" sldId="285"/>
            <ac:spMk id="45" creationId="{867D406C-8964-B5A2-5A59-235F97EBD2D5}"/>
          </ac:spMkLst>
        </pc:spChg>
        <pc:spChg chg="mod">
          <ac:chgData name="Cecil, Will" userId="d764e67a-38b8-4243-a92c-844b4fb42093" providerId="ADAL" clId="{0B310F94-A638-4589-A784-14AEEB4CC204}" dt="2026-04-28T00:55:17.962" v="1376" actId="255"/>
          <ac:spMkLst>
            <pc:docMk/>
            <pc:sldMk cId="2312006659" sldId="285"/>
            <ac:spMk id="49" creationId="{D25B2874-69C5-B7E3-1D80-EBBB976C2DEE}"/>
          </ac:spMkLst>
        </pc:spChg>
        <pc:spChg chg="mod">
          <ac:chgData name="Cecil, Will" userId="d764e67a-38b8-4243-a92c-844b4fb42093" providerId="ADAL" clId="{0B310F94-A638-4589-A784-14AEEB4CC204}" dt="2026-04-28T00:55:17.962" v="1376" actId="255"/>
          <ac:spMkLst>
            <pc:docMk/>
            <pc:sldMk cId="2312006659" sldId="285"/>
            <ac:spMk id="51" creationId="{C4B02AE3-069F-D65D-9566-0D7D4EBB6D71}"/>
          </ac:spMkLst>
        </pc:spChg>
        <pc:spChg chg="mod">
          <ac:chgData name="Cecil, Will" userId="d764e67a-38b8-4243-a92c-844b4fb42093" providerId="ADAL" clId="{0B310F94-A638-4589-A784-14AEEB4CC204}" dt="2026-04-28T00:55:17.962" v="1376" actId="255"/>
          <ac:spMkLst>
            <pc:docMk/>
            <pc:sldMk cId="2312006659" sldId="285"/>
            <ac:spMk id="53" creationId="{720CC6C0-BA55-2528-F3FC-887A92F44B14}"/>
          </ac:spMkLst>
        </pc:spChg>
        <pc:spChg chg="mod">
          <ac:chgData name="Cecil, Will" userId="d764e67a-38b8-4243-a92c-844b4fb42093" providerId="ADAL" clId="{0B310F94-A638-4589-A784-14AEEB4CC204}" dt="2026-04-28T00:55:17.962" v="1376" actId="255"/>
          <ac:spMkLst>
            <pc:docMk/>
            <pc:sldMk cId="2312006659" sldId="285"/>
            <ac:spMk id="55" creationId="{36463339-D6EB-E74E-7AFC-C0C03EA8B7A0}"/>
          </ac:spMkLst>
        </pc:spChg>
        <pc:spChg chg="mod">
          <ac:chgData name="Cecil, Will" userId="d764e67a-38b8-4243-a92c-844b4fb42093" providerId="ADAL" clId="{0B310F94-A638-4589-A784-14AEEB4CC204}" dt="2026-04-28T00:54:35.313" v="1372" actId="1076"/>
          <ac:spMkLst>
            <pc:docMk/>
            <pc:sldMk cId="2312006659" sldId="285"/>
            <ac:spMk id="56" creationId="{F3903A3D-146C-C8DF-989A-CE6F255729A3}"/>
          </ac:spMkLst>
        </pc:spChg>
        <pc:spChg chg="mod">
          <ac:chgData name="Cecil, Will" userId="d764e67a-38b8-4243-a92c-844b4fb42093" providerId="ADAL" clId="{0B310F94-A638-4589-A784-14AEEB4CC204}" dt="2026-04-27T22:38:18.617" v="1156"/>
          <ac:spMkLst>
            <pc:docMk/>
            <pc:sldMk cId="2312006659" sldId="285"/>
            <ac:spMk id="59" creationId="{29107EA0-836B-4AAD-33E3-C8079C364263}"/>
          </ac:spMkLst>
        </pc:spChg>
        <pc:spChg chg="mod">
          <ac:chgData name="Cecil, Will" userId="d764e67a-38b8-4243-a92c-844b4fb42093" providerId="ADAL" clId="{0B310F94-A638-4589-A784-14AEEB4CC204}" dt="2026-04-28T02:52:27.277" v="1897"/>
          <ac:spMkLst>
            <pc:docMk/>
            <pc:sldMk cId="2312006659" sldId="285"/>
            <ac:spMk id="60" creationId="{8AAD8C3D-1153-35E2-6963-8101A7BDCD31}"/>
          </ac:spMkLst>
        </pc:spChg>
        <pc:grpChg chg="mod">
          <ac:chgData name="Cecil, Will" userId="d764e67a-38b8-4243-a92c-844b4fb42093" providerId="ADAL" clId="{0B310F94-A638-4589-A784-14AEEB4CC204}" dt="2026-04-28T00:53:01.980" v="1369" actId="1076"/>
          <ac:grpSpMkLst>
            <pc:docMk/>
            <pc:sldMk cId="2312006659" sldId="285"/>
            <ac:grpSpMk id="57" creationId="{8AE11E04-EC13-E9B8-CA61-274FE3BE2A65}"/>
          </ac:grpSpMkLst>
        </pc:grpChg>
        <pc:grpChg chg="add mod">
          <ac:chgData name="Cecil, Will" userId="d764e67a-38b8-4243-a92c-844b4fb42093" providerId="ADAL" clId="{0B310F94-A638-4589-A784-14AEEB4CC204}" dt="2026-04-27T22:38:18.617" v="1156"/>
          <ac:grpSpMkLst>
            <pc:docMk/>
            <pc:sldMk cId="2312006659" sldId="285"/>
            <ac:grpSpMk id="58" creationId="{5A54734C-6F82-2613-FFCA-DA5C5654AA53}"/>
          </ac:grpSpMkLst>
        </pc:grpChg>
        <pc:picChg chg="add mod">
          <ac:chgData name="Cecil, Will" userId="d764e67a-38b8-4243-a92c-844b4fb42093" providerId="ADAL" clId="{0B310F94-A638-4589-A784-14AEEB4CC204}" dt="2026-04-27T22:38:18.617" v="1156"/>
          <ac:picMkLst>
            <pc:docMk/>
            <pc:sldMk cId="2312006659" sldId="285"/>
            <ac:picMk id="61" creationId="{16EA91C7-D35C-CA65-C02A-8EE70B35FF37}"/>
          </ac:picMkLst>
        </pc:picChg>
      </pc:sldChg>
      <pc:sldChg chg="addSp delSp modSp new mod">
        <pc:chgData name="Cecil, Will" userId="d764e67a-38b8-4243-a92c-844b4fb42093" providerId="ADAL" clId="{0B310F94-A638-4589-A784-14AEEB4CC204}" dt="2026-04-28T02:52:45.859" v="1901"/>
        <pc:sldMkLst>
          <pc:docMk/>
          <pc:sldMk cId="3751856745" sldId="286"/>
        </pc:sldMkLst>
        <pc:spChg chg="mod topLvl">
          <ac:chgData name="Cecil, Will" userId="d764e67a-38b8-4243-a92c-844b4fb42093" providerId="ADAL" clId="{0B310F94-A638-4589-A784-14AEEB4CC204}" dt="2026-04-27T22:39:19.355" v="1168" actId="164"/>
          <ac:spMkLst>
            <pc:docMk/>
            <pc:sldMk cId="3751856745" sldId="286"/>
            <ac:spMk id="3" creationId="{95BDD449-7846-0A83-27C7-675E7420BA6F}"/>
          </ac:spMkLst>
        </pc:spChg>
        <pc:spChg chg="mod topLvl">
          <ac:chgData name="Cecil, Will" userId="d764e67a-38b8-4243-a92c-844b4fb42093" providerId="ADAL" clId="{0B310F94-A638-4589-A784-14AEEB4CC204}" dt="2026-04-28T02:52:45.859" v="1901"/>
          <ac:spMkLst>
            <pc:docMk/>
            <pc:sldMk cId="3751856745" sldId="286"/>
            <ac:spMk id="4" creationId="{C13BC17E-9E98-A118-C3E4-C20F92364EAD}"/>
          </ac:spMkLst>
        </pc:spChg>
        <pc:spChg chg="add mod">
          <ac:chgData name="Cecil, Will" userId="d764e67a-38b8-4243-a92c-844b4fb42093" providerId="ADAL" clId="{0B310F94-A638-4589-A784-14AEEB4CC204}" dt="2026-04-27T22:49:51.590" v="1337" actId="1076"/>
          <ac:spMkLst>
            <pc:docMk/>
            <pc:sldMk cId="3751856745" sldId="286"/>
            <ac:spMk id="9" creationId="{863EAB96-C730-8095-CCBB-8F96545C1EAD}"/>
          </ac:spMkLst>
        </pc:spChg>
        <pc:spChg chg="add mod">
          <ac:chgData name="Cecil, Will" userId="d764e67a-38b8-4243-a92c-844b4fb42093" providerId="ADAL" clId="{0B310F94-A638-4589-A784-14AEEB4CC204}" dt="2026-04-28T01:03:52.155" v="1410" actId="1076"/>
          <ac:spMkLst>
            <pc:docMk/>
            <pc:sldMk cId="3751856745" sldId="286"/>
            <ac:spMk id="10" creationId="{0074ACE7-8743-86AC-156E-C317C671F870}"/>
          </ac:spMkLst>
        </pc:spChg>
        <pc:spChg chg="add mod">
          <ac:chgData name="Cecil, Will" userId="d764e67a-38b8-4243-a92c-844b4fb42093" providerId="ADAL" clId="{0B310F94-A638-4589-A784-14AEEB4CC204}" dt="2026-04-28T01:52:37.536" v="1717" actId="20577"/>
          <ac:spMkLst>
            <pc:docMk/>
            <pc:sldMk cId="3751856745" sldId="286"/>
            <ac:spMk id="11" creationId="{1E66C9C3-A748-4DA1-FD9B-F08A456E34E6}"/>
          </ac:spMkLst>
        </pc:spChg>
        <pc:spChg chg="add mod">
          <ac:chgData name="Cecil, Will" userId="d764e67a-38b8-4243-a92c-844b4fb42093" providerId="ADAL" clId="{0B310F94-A638-4589-A784-14AEEB4CC204}" dt="2026-04-28T01:03:47.116" v="1409"/>
          <ac:spMkLst>
            <pc:docMk/>
            <pc:sldMk cId="3751856745" sldId="286"/>
            <ac:spMk id="12" creationId="{E23FAABC-FBB0-4F07-3196-3E48EA2E1183}"/>
          </ac:spMkLst>
        </pc:spChg>
        <pc:grpChg chg="add mod">
          <ac:chgData name="Cecil, Will" userId="d764e67a-38b8-4243-a92c-844b4fb42093" providerId="ADAL" clId="{0B310F94-A638-4589-A784-14AEEB4CC204}" dt="2026-04-27T22:39:22.202" v="1169" actId="1076"/>
          <ac:grpSpMkLst>
            <pc:docMk/>
            <pc:sldMk cId="3751856745" sldId="286"/>
            <ac:grpSpMk id="6" creationId="{0FD92D81-5589-4752-BF27-62AF63E75BAF}"/>
          </ac:grpSpMkLst>
        </pc:grpChg>
        <pc:picChg chg="add del mod ord">
          <ac:chgData name="Cecil, Will" userId="d764e67a-38b8-4243-a92c-844b4fb42093" providerId="ADAL" clId="{0B310F94-A638-4589-A784-14AEEB4CC204}" dt="2026-04-28T01:05:30.515" v="1523" actId="29295"/>
          <ac:picMkLst>
            <pc:docMk/>
            <pc:sldMk cId="3751856745" sldId="286"/>
            <ac:picMk id="5" creationId="{50B2B101-6941-2C9F-1268-2F154D92006C}"/>
          </ac:picMkLst>
        </pc:picChg>
      </pc:sldChg>
      <pc:sldChg chg="delSp modSp add mod">
        <pc:chgData name="Cecil, Will" userId="d764e67a-38b8-4243-a92c-844b4fb42093" providerId="ADAL" clId="{0B310F94-A638-4589-A784-14AEEB4CC204}" dt="2026-04-28T02:51:55.725" v="1891"/>
        <pc:sldMkLst>
          <pc:docMk/>
          <pc:sldMk cId="4180906791" sldId="287"/>
        </pc:sldMkLst>
        <pc:spChg chg="del">
          <ac:chgData name="Cecil, Will" userId="d764e67a-38b8-4243-a92c-844b4fb42093" providerId="ADAL" clId="{0B310F94-A638-4589-A784-14AEEB4CC204}" dt="2026-04-28T01:18:39.940" v="1591" actId="478"/>
          <ac:spMkLst>
            <pc:docMk/>
            <pc:sldMk cId="4180906791" sldId="287"/>
            <ac:spMk id="6" creationId="{EE9B83BA-B630-4074-F949-AB6CC707AAE9}"/>
          </ac:spMkLst>
        </pc:spChg>
        <pc:spChg chg="del">
          <ac:chgData name="Cecil, Will" userId="d764e67a-38b8-4243-a92c-844b4fb42093" providerId="ADAL" clId="{0B310F94-A638-4589-A784-14AEEB4CC204}" dt="2026-04-28T01:18:39.940" v="1591" actId="478"/>
          <ac:spMkLst>
            <pc:docMk/>
            <pc:sldMk cId="4180906791" sldId="287"/>
            <ac:spMk id="8" creationId="{51F85887-0AD5-A715-F94C-9DB12972F2DE}"/>
          </ac:spMkLst>
        </pc:spChg>
        <pc:spChg chg="del">
          <ac:chgData name="Cecil, Will" userId="d764e67a-38b8-4243-a92c-844b4fb42093" providerId="ADAL" clId="{0B310F94-A638-4589-A784-14AEEB4CC204}" dt="2026-04-28T01:18:39.940" v="1591" actId="478"/>
          <ac:spMkLst>
            <pc:docMk/>
            <pc:sldMk cId="4180906791" sldId="287"/>
            <ac:spMk id="10" creationId="{9C795AC9-19E9-26C5-690D-010C94AF7BCD}"/>
          </ac:spMkLst>
        </pc:spChg>
        <pc:spChg chg="del">
          <ac:chgData name="Cecil, Will" userId="d764e67a-38b8-4243-a92c-844b4fb42093" providerId="ADAL" clId="{0B310F94-A638-4589-A784-14AEEB4CC204}" dt="2026-04-28T01:18:39.940" v="1591" actId="478"/>
          <ac:spMkLst>
            <pc:docMk/>
            <pc:sldMk cId="4180906791" sldId="287"/>
            <ac:spMk id="12" creationId="{2CAE1E97-92CA-F069-4FC9-534FD970D728}"/>
          </ac:spMkLst>
        </pc:spChg>
        <pc:spChg chg="mod">
          <ac:chgData name="Cecil, Will" userId="d764e67a-38b8-4243-a92c-844b4fb42093" providerId="ADAL" clId="{0B310F94-A638-4589-A784-14AEEB4CC204}" dt="2026-04-28T01:21:37.543" v="1609" actId="255"/>
          <ac:spMkLst>
            <pc:docMk/>
            <pc:sldMk cId="4180906791" sldId="287"/>
            <ac:spMk id="35" creationId="{2C194325-3560-F91A-78F6-BAED0D8B2059}"/>
          </ac:spMkLst>
        </pc:spChg>
        <pc:spChg chg="mod">
          <ac:chgData name="Cecil, Will" userId="d764e67a-38b8-4243-a92c-844b4fb42093" providerId="ADAL" clId="{0B310F94-A638-4589-A784-14AEEB4CC204}" dt="2026-04-28T01:31:24.030" v="1616" actId="255"/>
          <ac:spMkLst>
            <pc:docMk/>
            <pc:sldMk cId="4180906791" sldId="287"/>
            <ac:spMk id="36" creationId="{75155F47-0439-9684-FC3A-AEF66381BD13}"/>
          </ac:spMkLst>
        </pc:spChg>
        <pc:spChg chg="mod">
          <ac:chgData name="Cecil, Will" userId="d764e67a-38b8-4243-a92c-844b4fb42093" providerId="ADAL" clId="{0B310F94-A638-4589-A784-14AEEB4CC204}" dt="2026-04-28T01:21:37.543" v="1609" actId="255"/>
          <ac:spMkLst>
            <pc:docMk/>
            <pc:sldMk cId="4180906791" sldId="287"/>
            <ac:spMk id="39" creationId="{79634BA5-C1ED-66C3-1511-B3D8F20CE310}"/>
          </ac:spMkLst>
        </pc:spChg>
        <pc:spChg chg="mod">
          <ac:chgData name="Cecil, Will" userId="d764e67a-38b8-4243-a92c-844b4fb42093" providerId="ADAL" clId="{0B310F94-A638-4589-A784-14AEEB4CC204}" dt="2026-04-28T01:31:24.030" v="1616" actId="255"/>
          <ac:spMkLst>
            <pc:docMk/>
            <pc:sldMk cId="4180906791" sldId="287"/>
            <ac:spMk id="40" creationId="{3030F471-9A10-C09A-A155-904849731441}"/>
          </ac:spMkLst>
        </pc:spChg>
        <pc:spChg chg="mod">
          <ac:chgData name="Cecil, Will" userId="d764e67a-38b8-4243-a92c-844b4fb42093" providerId="ADAL" clId="{0B310F94-A638-4589-A784-14AEEB4CC204}" dt="2026-04-28T01:21:37.543" v="1609" actId="255"/>
          <ac:spMkLst>
            <pc:docMk/>
            <pc:sldMk cId="4180906791" sldId="287"/>
            <ac:spMk id="43" creationId="{01D592E6-8438-82EC-E815-43EF42A6CCB9}"/>
          </ac:spMkLst>
        </pc:spChg>
        <pc:spChg chg="mod">
          <ac:chgData name="Cecil, Will" userId="d764e67a-38b8-4243-a92c-844b4fb42093" providerId="ADAL" clId="{0B310F94-A638-4589-A784-14AEEB4CC204}" dt="2026-04-28T01:31:24.030" v="1616" actId="255"/>
          <ac:spMkLst>
            <pc:docMk/>
            <pc:sldMk cId="4180906791" sldId="287"/>
            <ac:spMk id="44" creationId="{AE1B1C17-07AB-FBAB-2A03-53C5699D7145}"/>
          </ac:spMkLst>
        </pc:spChg>
        <pc:spChg chg="mod">
          <ac:chgData name="Cecil, Will" userId="d764e67a-38b8-4243-a92c-844b4fb42093" providerId="ADAL" clId="{0B310F94-A638-4589-A784-14AEEB4CC204}" dt="2026-04-28T01:21:37.543" v="1609" actId="255"/>
          <ac:spMkLst>
            <pc:docMk/>
            <pc:sldMk cId="4180906791" sldId="287"/>
            <ac:spMk id="47" creationId="{9AA0B179-61A0-D82B-A1E6-D0D8F649BBC3}"/>
          </ac:spMkLst>
        </pc:spChg>
        <pc:spChg chg="mod">
          <ac:chgData name="Cecil, Will" userId="d764e67a-38b8-4243-a92c-844b4fb42093" providerId="ADAL" clId="{0B310F94-A638-4589-A784-14AEEB4CC204}" dt="2026-04-28T01:31:24.030" v="1616" actId="255"/>
          <ac:spMkLst>
            <pc:docMk/>
            <pc:sldMk cId="4180906791" sldId="287"/>
            <ac:spMk id="48" creationId="{0D88BCB8-B0E5-A4B8-37A9-457112D5BED4}"/>
          </ac:spMkLst>
        </pc:spChg>
        <pc:spChg chg="mod">
          <ac:chgData name="Cecil, Will" userId="d764e67a-38b8-4243-a92c-844b4fb42093" providerId="ADAL" clId="{0B310F94-A638-4589-A784-14AEEB4CC204}" dt="2026-04-28T02:51:55.725" v="1891"/>
          <ac:spMkLst>
            <pc:docMk/>
            <pc:sldMk cId="4180906791" sldId="287"/>
            <ac:spMk id="56" creationId="{83169C1A-C900-1089-CF44-224250E3D007}"/>
          </ac:spMkLst>
        </pc:spChg>
        <pc:grpChg chg="mod">
          <ac:chgData name="Cecil, Will" userId="d764e67a-38b8-4243-a92c-844b4fb42093" providerId="ADAL" clId="{0B310F94-A638-4589-A784-14AEEB4CC204}" dt="2026-04-28T01:19:02.007" v="1595" actId="1076"/>
          <ac:grpSpMkLst>
            <pc:docMk/>
            <pc:sldMk cId="4180906791" sldId="287"/>
            <ac:grpSpMk id="53" creationId="{5B360E49-9385-9E2A-6B56-CEC8CCE77C5D}"/>
          </ac:grpSpMkLst>
        </pc:grpChg>
        <pc:grpChg chg="del">
          <ac:chgData name="Cecil, Will" userId="d764e67a-38b8-4243-a92c-844b4fb42093" providerId="ADAL" clId="{0B310F94-A638-4589-A784-14AEEB4CC204}" dt="2026-04-28T01:18:30.809" v="1590" actId="478"/>
          <ac:grpSpMkLst>
            <pc:docMk/>
            <pc:sldMk cId="4180906791" sldId="287"/>
            <ac:grpSpMk id="58" creationId="{A6923F26-1F3D-C3D7-4578-00A4E3223A5C}"/>
          </ac:grpSpMkLst>
        </pc:grpChg>
      </pc:sldChg>
      <pc:sldChg chg="delSp modSp add del mod">
        <pc:chgData name="Cecil, Will" userId="d764e67a-38b8-4243-a92c-844b4fb42093" providerId="ADAL" clId="{0B310F94-A638-4589-A784-14AEEB4CC204}" dt="2026-04-28T02:52:49.623" v="1902" actId="2696"/>
        <pc:sldMkLst>
          <pc:docMk/>
          <pc:sldMk cId="1679208991" sldId="288"/>
        </pc:sldMkLst>
        <pc:spChg chg="mod">
          <ac:chgData name="Cecil, Will" userId="d764e67a-38b8-4243-a92c-844b4fb42093" providerId="ADAL" clId="{0B310F94-A638-4589-A784-14AEEB4CC204}" dt="2026-04-28T01:43:22.155" v="1699" actId="20577"/>
          <ac:spMkLst>
            <pc:docMk/>
            <pc:sldMk cId="1679208991" sldId="288"/>
            <ac:spMk id="9" creationId="{5CC7C093-12F9-3322-DC42-09FFF5FF516F}"/>
          </ac:spMkLst>
        </pc:spChg>
        <pc:spChg chg="mod">
          <ac:chgData name="Cecil, Will" userId="d764e67a-38b8-4243-a92c-844b4fb42093" providerId="ADAL" clId="{0B310F94-A638-4589-A784-14AEEB4CC204}" dt="2026-04-28T01:42:52.984" v="1675" actId="20577"/>
          <ac:spMkLst>
            <pc:docMk/>
            <pc:sldMk cId="1679208991" sldId="288"/>
            <ac:spMk id="11" creationId="{A71C3FE9-F4ED-0F45-BD54-16E41C5A53B1}"/>
          </ac:spMkLst>
        </pc:spChg>
        <pc:spChg chg="del">
          <ac:chgData name="Cecil, Will" userId="d764e67a-38b8-4243-a92c-844b4fb42093" providerId="ADAL" clId="{0B310F94-A638-4589-A784-14AEEB4CC204}" dt="2026-04-28T01:42:39.356" v="1647" actId="478"/>
          <ac:spMkLst>
            <pc:docMk/>
            <pc:sldMk cId="1679208991" sldId="288"/>
            <ac:spMk id="12" creationId="{0A7EEBFE-99D3-97E2-CD03-DAC7EBA9DC5E}"/>
          </ac:spMkLst>
        </pc:spChg>
        <pc:picChg chg="del">
          <ac:chgData name="Cecil, Will" userId="d764e67a-38b8-4243-a92c-844b4fb42093" providerId="ADAL" clId="{0B310F94-A638-4589-A784-14AEEB4CC204}" dt="2026-04-28T01:42:59.213" v="1677" actId="478"/>
          <ac:picMkLst>
            <pc:docMk/>
            <pc:sldMk cId="1679208991" sldId="288"/>
            <ac:picMk id="5" creationId="{B75AFFA0-F34E-E5AC-430D-864E0C82AEA4}"/>
          </ac:picMkLst>
        </pc:picChg>
      </pc:sldChg>
    </pc:docChg>
  </pc:docChgLst>
  <pc:docChgLst>
    <pc:chgData name="Garfunkel, Jacob" userId="e584a22f-7cbb-48fb-a2f6-c1294eb31124" providerId="ADAL" clId="{C95461F5-2F44-49D6-AA8F-9F0AD13745B0}"/>
    <pc:docChg chg="undo custSel addSld delSld modSld">
      <pc:chgData name="Garfunkel, Jacob" userId="e584a22f-7cbb-48fb-a2f6-c1294eb31124" providerId="ADAL" clId="{C95461F5-2F44-49D6-AA8F-9F0AD13745B0}" dt="2026-04-30T04:40:46.324" v="82" actId="14100"/>
      <pc:docMkLst>
        <pc:docMk/>
      </pc:docMkLst>
      <pc:sldChg chg="addSp delSp modSp mod">
        <pc:chgData name="Garfunkel, Jacob" userId="e584a22f-7cbb-48fb-a2f6-c1294eb31124" providerId="ADAL" clId="{C95461F5-2F44-49D6-AA8F-9F0AD13745B0}" dt="2026-04-30T04:40:46.324" v="82" actId="14100"/>
        <pc:sldMkLst>
          <pc:docMk/>
          <pc:sldMk cId="3933209961" sldId="271"/>
        </pc:sldMkLst>
        <pc:spChg chg="add mod">
          <ac:chgData name="Garfunkel, Jacob" userId="e584a22f-7cbb-48fb-a2f6-c1294eb31124" providerId="ADAL" clId="{C95461F5-2F44-49D6-AA8F-9F0AD13745B0}" dt="2026-04-30T04:40:46.324" v="82" actId="14100"/>
          <ac:spMkLst>
            <pc:docMk/>
            <pc:sldMk cId="3933209961" sldId="271"/>
            <ac:spMk id="4" creationId="{BDDE3DA3-DCEB-ADF4-501D-5A1517D1C8D5}"/>
          </ac:spMkLst>
        </pc:spChg>
        <pc:graphicFrameChg chg="mod modGraphic">
          <ac:chgData name="Garfunkel, Jacob" userId="e584a22f-7cbb-48fb-a2f6-c1294eb31124" providerId="ADAL" clId="{C95461F5-2F44-49D6-AA8F-9F0AD13745B0}" dt="2026-04-30T04:39:25.457" v="59" actId="20577"/>
          <ac:graphicFrameMkLst>
            <pc:docMk/>
            <pc:sldMk cId="3933209961" sldId="271"/>
            <ac:graphicFrameMk id="7" creationId="{4384F7FF-D6F0-93AC-65DC-E7301C33FC94}"/>
          </ac:graphicFrameMkLst>
        </pc:graphicFrameChg>
        <pc:picChg chg="mod">
          <ac:chgData name="Garfunkel, Jacob" userId="e584a22f-7cbb-48fb-a2f6-c1294eb31124" providerId="ADAL" clId="{C95461F5-2F44-49D6-AA8F-9F0AD13745B0}" dt="2026-04-30T04:38:36.684" v="43" actId="1076"/>
          <ac:picMkLst>
            <pc:docMk/>
            <pc:sldMk cId="3933209961" sldId="271"/>
            <ac:picMk id="2" creationId="{CE24A4C3-A471-98AB-6BCF-9C92E74B03F5}"/>
          </ac:picMkLst>
        </pc:picChg>
      </pc:sldChg>
      <pc:sldChg chg="modSp mod">
        <pc:chgData name="Garfunkel, Jacob" userId="e584a22f-7cbb-48fb-a2f6-c1294eb31124" providerId="ADAL" clId="{C95461F5-2F44-49D6-AA8F-9F0AD13745B0}" dt="2026-04-29T16:19:06.464" v="36" actId="20577"/>
        <pc:sldMkLst>
          <pc:docMk/>
          <pc:sldMk cId="3751856745" sldId="286"/>
        </pc:sldMkLst>
        <pc:spChg chg="mod">
          <ac:chgData name="Garfunkel, Jacob" userId="e584a22f-7cbb-48fb-a2f6-c1294eb31124" providerId="ADAL" clId="{C95461F5-2F44-49D6-AA8F-9F0AD13745B0}" dt="2026-04-29T16:19:06.464" v="36" actId="20577"/>
          <ac:spMkLst>
            <pc:docMk/>
            <pc:sldMk cId="3751856745" sldId="286"/>
            <ac:spMk id="9" creationId="{863EAB96-C730-8095-CCBB-8F96545C1EAD}"/>
          </ac:spMkLst>
        </pc:spChg>
      </pc:sldChg>
      <pc:sldChg chg="delSp modSp add mod">
        <pc:chgData name="Garfunkel, Jacob" userId="e584a22f-7cbb-48fb-a2f6-c1294eb31124" providerId="ADAL" clId="{C95461F5-2F44-49D6-AA8F-9F0AD13745B0}" dt="2026-04-29T16:20:13.311" v="40"/>
        <pc:sldMkLst>
          <pc:docMk/>
          <pc:sldMk cId="2474736439" sldId="288"/>
        </pc:sldMkLst>
        <pc:spChg chg="del mod">
          <ac:chgData name="Garfunkel, Jacob" userId="e584a22f-7cbb-48fb-a2f6-c1294eb31124" providerId="ADAL" clId="{C95461F5-2F44-49D6-AA8F-9F0AD13745B0}" dt="2026-04-29T16:20:13.311" v="40"/>
          <ac:spMkLst>
            <pc:docMk/>
            <pc:sldMk cId="2474736439" sldId="288"/>
            <ac:spMk id="9" creationId="{2A3D8166-8BD8-2D10-B73A-EAB193D15691}"/>
          </ac:spMkLst>
        </pc:spChg>
      </pc:sldChg>
    </pc:docChg>
  </pc:docChgLst>
  <pc:docChgLst>
    <pc:chgData name="Gust, Nate" userId="6ecd90cf-1d4c-44f5-b70e-8cd79eb0587b" providerId="ADAL" clId="{0F62F518-7213-5566-8F05-835F23641089}"/>
    <pc:docChg chg="undo redo custSel modSld">
      <pc:chgData name="Gust, Nate" userId="6ecd90cf-1d4c-44f5-b70e-8cd79eb0587b" providerId="ADAL" clId="{0F62F518-7213-5566-8F05-835F23641089}" dt="2026-04-30T18:51:05.822" v="172" actId="5793"/>
      <pc:docMkLst>
        <pc:docMk/>
      </pc:docMkLst>
      <pc:sldChg chg="modSp mod">
        <pc:chgData name="Gust, Nate" userId="6ecd90cf-1d4c-44f5-b70e-8cd79eb0587b" providerId="ADAL" clId="{0F62F518-7213-5566-8F05-835F23641089}" dt="2026-04-27T01:02:36.339" v="69" actId="20577"/>
        <pc:sldMkLst>
          <pc:docMk/>
          <pc:sldMk cId="0" sldId="256"/>
        </pc:sldMkLst>
        <pc:spChg chg="mod">
          <ac:chgData name="Gust, Nate" userId="6ecd90cf-1d4c-44f5-b70e-8cd79eb0587b" providerId="ADAL" clId="{0F62F518-7213-5566-8F05-835F23641089}" dt="2026-04-27T01:02:36.339" v="69" actId="20577"/>
          <ac:spMkLst>
            <pc:docMk/>
            <pc:sldMk cId="0" sldId="256"/>
            <ac:spMk id="18" creationId="{00000000-0000-0000-0000-000000000000}"/>
          </ac:spMkLst>
        </pc:spChg>
      </pc:sldChg>
      <pc:sldChg chg="modSp mod">
        <pc:chgData name="Gust, Nate" userId="6ecd90cf-1d4c-44f5-b70e-8cd79eb0587b" providerId="ADAL" clId="{0F62F518-7213-5566-8F05-835F23641089}" dt="2026-04-21T23:53:53.619" v="8" actId="1076"/>
        <pc:sldMkLst>
          <pc:docMk/>
          <pc:sldMk cId="0" sldId="258"/>
        </pc:sldMkLst>
        <pc:spChg chg="mod">
          <ac:chgData name="Gust, Nate" userId="6ecd90cf-1d4c-44f5-b70e-8cd79eb0587b" providerId="ADAL" clId="{0F62F518-7213-5566-8F05-835F23641089}" dt="2026-04-21T23:52:42.607" v="2" actId="1076"/>
          <ac:spMkLst>
            <pc:docMk/>
            <pc:sldMk cId="0" sldId="258"/>
            <ac:spMk id="2" creationId="{00000000-0000-0000-0000-000000000000}"/>
          </ac:spMkLst>
        </pc:spChg>
      </pc:sldChg>
      <pc:sldChg chg="modSp mod modNotesTx">
        <pc:chgData name="Gust, Nate" userId="6ecd90cf-1d4c-44f5-b70e-8cd79eb0587b" providerId="ADAL" clId="{0F62F518-7213-5566-8F05-835F23641089}" dt="2026-04-30T18:51:05.822" v="172" actId="5793"/>
        <pc:sldMkLst>
          <pc:docMk/>
          <pc:sldMk cId="0" sldId="260"/>
        </pc:sldMkLst>
        <pc:spChg chg="mod">
          <ac:chgData name="Gust, Nate" userId="6ecd90cf-1d4c-44f5-b70e-8cd79eb0587b" providerId="ADAL" clId="{0F62F518-7213-5566-8F05-835F23641089}" dt="2026-04-22T00:14:27.370" v="56" actId="1076"/>
          <ac:spMkLst>
            <pc:docMk/>
            <pc:sldMk cId="0" sldId="260"/>
            <ac:spMk id="9" creationId="{00000000-0000-0000-0000-000000000000}"/>
          </ac:spMkLst>
        </pc:spChg>
        <pc:spChg chg="mod">
          <ac:chgData name="Gust, Nate" userId="6ecd90cf-1d4c-44f5-b70e-8cd79eb0587b" providerId="ADAL" clId="{0F62F518-7213-5566-8F05-835F23641089}" dt="2026-04-22T00:14:27.370" v="56" actId="1076"/>
          <ac:spMkLst>
            <pc:docMk/>
            <pc:sldMk cId="0" sldId="260"/>
            <ac:spMk id="11" creationId="{00000000-0000-0000-0000-000000000000}"/>
          </ac:spMkLst>
        </pc:spChg>
        <pc:spChg chg="mod">
          <ac:chgData name="Gust, Nate" userId="6ecd90cf-1d4c-44f5-b70e-8cd79eb0587b" providerId="ADAL" clId="{0F62F518-7213-5566-8F05-835F23641089}" dt="2026-04-22T00:14:27.370" v="56" actId="1076"/>
          <ac:spMkLst>
            <pc:docMk/>
            <pc:sldMk cId="0" sldId="260"/>
            <ac:spMk id="13" creationId="{00000000-0000-0000-0000-000000000000}"/>
          </ac:spMkLst>
        </pc:spChg>
        <pc:spChg chg="mod">
          <ac:chgData name="Gust, Nate" userId="6ecd90cf-1d4c-44f5-b70e-8cd79eb0587b" providerId="ADAL" clId="{0F62F518-7213-5566-8F05-835F23641089}" dt="2026-04-22T00:14:27.370" v="56" actId="1076"/>
          <ac:spMkLst>
            <pc:docMk/>
            <pc:sldMk cId="0" sldId="260"/>
            <ac:spMk id="16" creationId="{00000000-0000-0000-0000-000000000000}"/>
          </ac:spMkLst>
        </pc:spChg>
        <pc:spChg chg="mod">
          <ac:chgData name="Gust, Nate" userId="6ecd90cf-1d4c-44f5-b70e-8cd79eb0587b" providerId="ADAL" clId="{0F62F518-7213-5566-8F05-835F23641089}" dt="2026-04-22T00:14:27.370" v="56" actId="1076"/>
          <ac:spMkLst>
            <pc:docMk/>
            <pc:sldMk cId="0" sldId="260"/>
            <ac:spMk id="18" creationId="{00000000-0000-0000-0000-000000000000}"/>
          </ac:spMkLst>
        </pc:spChg>
        <pc:spChg chg="mod">
          <ac:chgData name="Gust, Nate" userId="6ecd90cf-1d4c-44f5-b70e-8cd79eb0587b" providerId="ADAL" clId="{0F62F518-7213-5566-8F05-835F23641089}" dt="2026-04-22T00:14:27.370" v="56" actId="1076"/>
          <ac:spMkLst>
            <pc:docMk/>
            <pc:sldMk cId="0" sldId="260"/>
            <ac:spMk id="22" creationId="{00000000-0000-0000-0000-000000000000}"/>
          </ac:spMkLst>
        </pc:spChg>
        <pc:spChg chg="mod">
          <ac:chgData name="Gust, Nate" userId="6ecd90cf-1d4c-44f5-b70e-8cd79eb0587b" providerId="ADAL" clId="{0F62F518-7213-5566-8F05-835F23641089}" dt="2026-04-22T00:14:27.370" v="56" actId="1076"/>
          <ac:spMkLst>
            <pc:docMk/>
            <pc:sldMk cId="0" sldId="260"/>
            <ac:spMk id="24" creationId="{00000000-0000-0000-0000-000000000000}"/>
          </ac:spMkLst>
        </pc:spChg>
        <pc:spChg chg="mod">
          <ac:chgData name="Gust, Nate" userId="6ecd90cf-1d4c-44f5-b70e-8cd79eb0587b" providerId="ADAL" clId="{0F62F518-7213-5566-8F05-835F23641089}" dt="2026-04-22T00:14:27.370" v="56" actId="1076"/>
          <ac:spMkLst>
            <pc:docMk/>
            <pc:sldMk cId="0" sldId="260"/>
            <ac:spMk id="27" creationId="{00000000-0000-0000-0000-000000000000}"/>
          </ac:spMkLst>
        </pc:spChg>
        <pc:spChg chg="mod">
          <ac:chgData name="Gust, Nate" userId="6ecd90cf-1d4c-44f5-b70e-8cd79eb0587b" providerId="ADAL" clId="{0F62F518-7213-5566-8F05-835F23641089}" dt="2026-04-22T00:14:27.370" v="56" actId="1076"/>
          <ac:spMkLst>
            <pc:docMk/>
            <pc:sldMk cId="0" sldId="260"/>
            <ac:spMk id="30" creationId="{00000000-0000-0000-0000-000000000000}"/>
          </ac:spMkLst>
        </pc:spChg>
        <pc:spChg chg="mod">
          <ac:chgData name="Gust, Nate" userId="6ecd90cf-1d4c-44f5-b70e-8cd79eb0587b" providerId="ADAL" clId="{0F62F518-7213-5566-8F05-835F23641089}" dt="2026-04-22T00:14:27.370" v="56" actId="1076"/>
          <ac:spMkLst>
            <pc:docMk/>
            <pc:sldMk cId="0" sldId="260"/>
            <ac:spMk id="32" creationId="{00000000-0000-0000-0000-000000000000}"/>
          </ac:spMkLst>
        </pc:spChg>
      </pc:sldChg>
      <pc:sldChg chg="modNotesTx">
        <pc:chgData name="Gust, Nate" userId="6ecd90cf-1d4c-44f5-b70e-8cd79eb0587b" providerId="ADAL" clId="{0F62F518-7213-5566-8F05-835F23641089}" dt="2026-04-30T18:48:12.457" v="105" actId="20577"/>
        <pc:sldMkLst>
          <pc:docMk/>
          <pc:sldMk cId="0" sldId="261"/>
        </pc:sldMkLst>
      </pc:sldChg>
      <pc:sldChg chg="modNotesTx">
        <pc:chgData name="Gust, Nate" userId="6ecd90cf-1d4c-44f5-b70e-8cd79eb0587b" providerId="ADAL" clId="{0F62F518-7213-5566-8F05-835F23641089}" dt="2026-04-22T00:14:32.704" v="58" actId="20577"/>
        <pc:sldMkLst>
          <pc:docMk/>
          <pc:sldMk cId="0" sldId="264"/>
        </pc:sldMkLst>
      </pc:sldChg>
      <pc:sldChg chg="modNotesTx">
        <pc:chgData name="Gust, Nate" userId="6ecd90cf-1d4c-44f5-b70e-8cd79eb0587b" providerId="ADAL" clId="{0F62F518-7213-5566-8F05-835F23641089}" dt="2026-04-22T00:10:31.172" v="53" actId="20577"/>
        <pc:sldMkLst>
          <pc:docMk/>
          <pc:sldMk cId="0" sldId="265"/>
        </pc:sldMkLst>
      </pc:sldChg>
      <pc:sldChg chg="modNotesTx">
        <pc:chgData name="Gust, Nate" userId="6ecd90cf-1d4c-44f5-b70e-8cd79eb0587b" providerId="ADAL" clId="{0F62F518-7213-5566-8F05-835F23641089}" dt="2026-04-30T18:48:16.641" v="106" actId="20577"/>
        <pc:sldMkLst>
          <pc:docMk/>
          <pc:sldMk cId="2968227070" sldId="282"/>
        </pc:sldMkLst>
      </pc:sldChg>
      <pc:sldChg chg="modNotesTx">
        <pc:chgData name="Gust, Nate" userId="6ecd90cf-1d4c-44f5-b70e-8cd79eb0587b" providerId="ADAL" clId="{0F62F518-7213-5566-8F05-835F23641089}" dt="2026-04-30T17:50:56.540" v="103" actId="20577"/>
        <pc:sldMkLst>
          <pc:docMk/>
          <pc:sldMk cId="4180906791" sldId="287"/>
        </pc:sldMkLst>
      </pc:sldChg>
    </pc:docChg>
  </pc:docChgLst>
  <pc:docChgLst>
    <pc:chgData name="Jamail, Lilly" userId="S::lilly.jamail@tcu.edu::135c262b-d849-43a6-a919-97e2b5f7fd93" providerId="AD" clId="Web-{AA323F0A-DC1E-58E0-9AB0-53292342C0CD}"/>
    <pc:docChg chg="delSld modSld">
      <pc:chgData name="Jamail, Lilly" userId="S::lilly.jamail@tcu.edu::135c262b-d849-43a6-a919-97e2b5f7fd93" providerId="AD" clId="Web-{AA323F0A-DC1E-58E0-9AB0-53292342C0CD}" dt="2026-04-22T00:24:46.908" v="90" actId="1076"/>
      <pc:docMkLst>
        <pc:docMk/>
      </pc:docMkLst>
      <pc:sldChg chg="modNotes">
        <pc:chgData name="Jamail, Lilly" userId="S::lilly.jamail@tcu.edu::135c262b-d849-43a6-a919-97e2b5f7fd93" providerId="AD" clId="Web-{AA323F0A-DC1E-58E0-9AB0-53292342C0CD}" dt="2026-04-21T23:53:44.469" v="42"/>
        <pc:sldMkLst>
          <pc:docMk/>
          <pc:sldMk cId="0" sldId="256"/>
        </pc:sldMkLst>
      </pc:sldChg>
      <pc:sldChg chg="modSp modNotes">
        <pc:chgData name="Jamail, Lilly" userId="S::lilly.jamail@tcu.edu::135c262b-d849-43a6-a919-97e2b5f7fd93" providerId="AD" clId="Web-{AA323F0A-DC1E-58E0-9AB0-53292342C0CD}" dt="2026-04-22T00:24:46.908" v="90" actId="1076"/>
        <pc:sldMkLst>
          <pc:docMk/>
          <pc:sldMk cId="0" sldId="258"/>
        </pc:sldMkLst>
        <pc:spChg chg="mod">
          <ac:chgData name="Jamail, Lilly" userId="S::lilly.jamail@tcu.edu::135c262b-d849-43a6-a919-97e2b5f7fd93" providerId="AD" clId="Web-{AA323F0A-DC1E-58E0-9AB0-53292342C0CD}" dt="2026-04-21T23:57:10.470" v="83" actId="1076"/>
          <ac:spMkLst>
            <pc:docMk/>
            <pc:sldMk cId="0" sldId="258"/>
            <ac:spMk id="3" creationId="{00000000-0000-0000-0000-000000000000}"/>
          </ac:spMkLst>
        </pc:spChg>
        <pc:spChg chg="mod">
          <ac:chgData name="Jamail, Lilly" userId="S::lilly.jamail@tcu.edu::135c262b-d849-43a6-a919-97e2b5f7fd93" providerId="AD" clId="Web-{AA323F0A-DC1E-58E0-9AB0-53292342C0CD}" dt="2026-04-22T00:24:46.908" v="90" actId="1076"/>
          <ac:spMkLst>
            <pc:docMk/>
            <pc:sldMk cId="0" sldId="258"/>
            <ac:spMk id="4" creationId="{00000000-0000-0000-0000-000000000000}"/>
          </ac:spMkLst>
        </pc:spChg>
      </pc:sldChg>
      <pc:sldChg chg="modNotes">
        <pc:chgData name="Jamail, Lilly" userId="S::lilly.jamail@tcu.edu::135c262b-d849-43a6-a919-97e2b5f7fd93" providerId="AD" clId="Web-{AA323F0A-DC1E-58E0-9AB0-53292342C0CD}" dt="2026-04-21T23:54:25.094" v="81"/>
        <pc:sldMkLst>
          <pc:docMk/>
          <pc:sldMk cId="0" sldId="259"/>
        </pc:sldMkLst>
      </pc:sldChg>
      <pc:sldChg chg="modSp">
        <pc:chgData name="Jamail, Lilly" userId="S::lilly.jamail@tcu.edu::135c262b-d849-43a6-a919-97e2b5f7fd93" providerId="AD" clId="Web-{AA323F0A-DC1E-58E0-9AB0-53292342C0CD}" dt="2026-04-22T00:10:27.618" v="88" actId="20577"/>
        <pc:sldMkLst>
          <pc:docMk/>
          <pc:sldMk cId="0" sldId="262"/>
        </pc:sldMkLst>
        <pc:spChg chg="mod">
          <ac:chgData name="Jamail, Lilly" userId="S::lilly.jamail@tcu.edu::135c262b-d849-43a6-a919-97e2b5f7fd93" providerId="AD" clId="Web-{AA323F0A-DC1E-58E0-9AB0-53292342C0CD}" dt="2026-04-22T00:10:27.618" v="88" actId="20577"/>
          <ac:spMkLst>
            <pc:docMk/>
            <pc:sldMk cId="0" sldId="262"/>
            <ac:spMk id="3" creationId="{00000000-0000-0000-0000-000000000000}"/>
          </ac:spMkLst>
        </pc:spChg>
      </pc:sldChg>
      <pc:sldChg chg="modSp">
        <pc:chgData name="Jamail, Lilly" userId="S::lilly.jamail@tcu.edu::135c262b-d849-43a6-a919-97e2b5f7fd93" providerId="AD" clId="Web-{AA323F0A-DC1E-58E0-9AB0-53292342C0CD}" dt="2026-04-22T00:10:23.790" v="86" actId="20577"/>
        <pc:sldMkLst>
          <pc:docMk/>
          <pc:sldMk cId="0" sldId="263"/>
        </pc:sldMkLst>
        <pc:spChg chg="mod">
          <ac:chgData name="Jamail, Lilly" userId="S::lilly.jamail@tcu.edu::135c262b-d849-43a6-a919-97e2b5f7fd93" providerId="AD" clId="Web-{AA323F0A-DC1E-58E0-9AB0-53292342C0CD}" dt="2026-04-22T00:10:23.790" v="86" actId="20577"/>
          <ac:spMkLst>
            <pc:docMk/>
            <pc:sldMk cId="0" sldId="263"/>
            <ac:spMk id="3" creationId="{00000000-0000-0000-0000-000000000000}"/>
          </ac:spMkLst>
        </pc:spChg>
      </pc:sldChg>
    </pc:docChg>
  </pc:docChgLst>
  <pc:docChgLst>
    <pc:chgData name="Cecil, Will" userId="S::will.cecil@tcu.edu::d764e67a-38b8-4243-a92c-844b4fb42093" providerId="AD" clId="Web-{7BE05007-02BB-908E-8458-00EAEFFB8DE8}"/>
    <pc:docChg chg="mod addSld delSld modSld sldOrd">
      <pc:chgData name="Cecil, Will" userId="S::will.cecil@tcu.edu::d764e67a-38b8-4243-a92c-844b4fb42093" providerId="AD" clId="Web-{7BE05007-02BB-908E-8458-00EAEFFB8DE8}" dt="2026-04-22T00:50:05.392" v="342" actId="20577"/>
      <pc:docMkLst>
        <pc:docMk/>
      </pc:docMkLst>
      <pc:sldChg chg="addSp delSp modSp">
        <pc:chgData name="Cecil, Will" userId="S::will.cecil@tcu.edu::d764e67a-38b8-4243-a92c-844b4fb42093" providerId="AD" clId="Web-{7BE05007-02BB-908E-8458-00EAEFFB8DE8}" dt="2026-04-22T00:37:48.286" v="281" actId="20577"/>
        <pc:sldMkLst>
          <pc:docMk/>
          <pc:sldMk cId="0" sldId="256"/>
        </pc:sldMkLst>
        <pc:spChg chg="ord">
          <ac:chgData name="Cecil, Will" userId="S::will.cecil@tcu.edu::d764e67a-38b8-4243-a92c-844b4fb42093" providerId="AD" clId="Web-{7BE05007-02BB-908E-8458-00EAEFFB8DE8}" dt="2026-04-22T00:31:37.771" v="249"/>
          <ac:spMkLst>
            <pc:docMk/>
            <pc:sldMk cId="0" sldId="256"/>
            <ac:spMk id="3" creationId="{00000000-0000-0000-0000-000000000000}"/>
          </ac:spMkLst>
        </pc:spChg>
        <pc:spChg chg="mod">
          <ac:chgData name="Cecil, Will" userId="S::will.cecil@tcu.edu::d764e67a-38b8-4243-a92c-844b4fb42093" providerId="AD" clId="Web-{7BE05007-02BB-908E-8458-00EAEFFB8DE8}" dt="2026-04-22T00:35:17.974" v="266" actId="1076"/>
          <ac:spMkLst>
            <pc:docMk/>
            <pc:sldMk cId="0" sldId="256"/>
            <ac:spMk id="4" creationId="{00000000-0000-0000-0000-000000000000}"/>
          </ac:spMkLst>
        </pc:spChg>
        <pc:spChg chg="mod">
          <ac:chgData name="Cecil, Will" userId="S::will.cecil@tcu.edu::d764e67a-38b8-4243-a92c-844b4fb42093" providerId="AD" clId="Web-{7BE05007-02BB-908E-8458-00EAEFFB8DE8}" dt="2026-04-22T00:37:34.724" v="279" actId="14100"/>
          <ac:spMkLst>
            <pc:docMk/>
            <pc:sldMk cId="0" sldId="256"/>
            <ac:spMk id="5" creationId="{00000000-0000-0000-0000-000000000000}"/>
          </ac:spMkLst>
        </pc:spChg>
        <pc:spChg chg="mod">
          <ac:chgData name="Cecil, Will" userId="S::will.cecil@tcu.edu::d764e67a-38b8-4243-a92c-844b4fb42093" providerId="AD" clId="Web-{7BE05007-02BB-908E-8458-00EAEFFB8DE8}" dt="2026-04-22T00:37:42.396" v="280" actId="1076"/>
          <ac:spMkLst>
            <pc:docMk/>
            <pc:sldMk cId="0" sldId="256"/>
            <ac:spMk id="6" creationId="{00000000-0000-0000-0000-000000000000}"/>
          </ac:spMkLst>
        </pc:spChg>
        <pc:spChg chg="mod">
          <ac:chgData name="Cecil, Will" userId="S::will.cecil@tcu.edu::d764e67a-38b8-4243-a92c-844b4fb42093" providerId="AD" clId="Web-{7BE05007-02BB-908E-8458-00EAEFFB8DE8}" dt="2026-04-22T00:37:48.286" v="281" actId="20577"/>
          <ac:spMkLst>
            <pc:docMk/>
            <pc:sldMk cId="0" sldId="256"/>
            <ac:spMk id="9" creationId="{00000000-0000-0000-0000-000000000000}"/>
          </ac:spMkLst>
        </pc:spChg>
        <pc:spChg chg="mod">
          <ac:chgData name="Cecil, Will" userId="S::will.cecil@tcu.edu::d764e67a-38b8-4243-a92c-844b4fb42093" providerId="AD" clId="Web-{7BE05007-02BB-908E-8458-00EAEFFB8DE8}" dt="2026-04-22T00:36:54.052" v="275" actId="20577"/>
          <ac:spMkLst>
            <pc:docMk/>
            <pc:sldMk cId="0" sldId="256"/>
            <ac:spMk id="18" creationId="{00000000-0000-0000-0000-000000000000}"/>
          </ac:spMkLst>
        </pc:spChg>
        <pc:grpChg chg="add mod">
          <ac:chgData name="Cecil, Will" userId="S::will.cecil@tcu.edu::d764e67a-38b8-4243-a92c-844b4fb42093" providerId="AD" clId="Web-{7BE05007-02BB-908E-8458-00EAEFFB8DE8}" dt="2026-04-22T00:36:31.146" v="273" actId="1076"/>
          <ac:grpSpMkLst>
            <pc:docMk/>
            <pc:sldMk cId="0" sldId="256"/>
            <ac:grpSpMk id="21" creationId="{472F7497-14B9-58B3-F4E2-21AFD80F9B7B}"/>
          </ac:grpSpMkLst>
        </pc:grpChg>
        <pc:picChg chg="add mod">
          <ac:chgData name="Cecil, Will" userId="S::will.cecil@tcu.edu::d764e67a-38b8-4243-a92c-844b4fb42093" providerId="AD" clId="Web-{7BE05007-02BB-908E-8458-00EAEFFB8DE8}" dt="2026-04-22T00:34:08.302" v="258" actId="14100"/>
          <ac:picMkLst>
            <pc:docMk/>
            <pc:sldMk cId="0" sldId="256"/>
            <ac:picMk id="20" creationId="{E652564F-D8F0-1909-EBFB-A33DCA49030B}"/>
          </ac:picMkLst>
        </pc:picChg>
      </pc:sldChg>
      <pc:sldChg chg="delSp">
        <pc:chgData name="Cecil, Will" userId="S::will.cecil@tcu.edu::d764e67a-38b8-4243-a92c-844b4fb42093" providerId="AD" clId="Web-{7BE05007-02BB-908E-8458-00EAEFFB8DE8}" dt="2026-04-21T23:51:02.728" v="4"/>
        <pc:sldMkLst>
          <pc:docMk/>
          <pc:sldMk cId="0" sldId="258"/>
        </pc:sldMkLst>
      </pc:sldChg>
      <pc:sldChg chg="delSp">
        <pc:chgData name="Cecil, Will" userId="S::will.cecil@tcu.edu::d764e67a-38b8-4243-a92c-844b4fb42093" providerId="AD" clId="Web-{7BE05007-02BB-908E-8458-00EAEFFB8DE8}" dt="2026-04-21T23:50:40.838" v="0"/>
        <pc:sldMkLst>
          <pc:docMk/>
          <pc:sldMk cId="0" sldId="259"/>
        </pc:sldMkLst>
      </pc:sldChg>
      <pc:sldChg chg="delSp">
        <pc:chgData name="Cecil, Will" userId="S::will.cecil@tcu.edu::d764e67a-38b8-4243-a92c-844b4fb42093" providerId="AD" clId="Web-{7BE05007-02BB-908E-8458-00EAEFFB8DE8}" dt="2026-04-21T23:51:10.056" v="5"/>
        <pc:sldMkLst>
          <pc:docMk/>
          <pc:sldMk cId="0" sldId="260"/>
        </pc:sldMkLst>
      </pc:sldChg>
      <pc:sldChg chg="delSp">
        <pc:chgData name="Cecil, Will" userId="S::will.cecil@tcu.edu::d764e67a-38b8-4243-a92c-844b4fb42093" providerId="AD" clId="Web-{7BE05007-02BB-908E-8458-00EAEFFB8DE8}" dt="2026-04-21T23:51:14.103" v="6"/>
        <pc:sldMkLst>
          <pc:docMk/>
          <pc:sldMk cId="0" sldId="261"/>
        </pc:sldMkLst>
      </pc:sldChg>
      <pc:sldChg chg="delSp">
        <pc:chgData name="Cecil, Will" userId="S::will.cecil@tcu.edu::d764e67a-38b8-4243-a92c-844b4fb42093" providerId="AD" clId="Web-{7BE05007-02BB-908E-8458-00EAEFFB8DE8}" dt="2026-04-21T23:51:18.384" v="7"/>
        <pc:sldMkLst>
          <pc:docMk/>
          <pc:sldMk cId="0" sldId="262"/>
        </pc:sldMkLst>
      </pc:sldChg>
      <pc:sldChg chg="delSp">
        <pc:chgData name="Cecil, Will" userId="S::will.cecil@tcu.edu::d764e67a-38b8-4243-a92c-844b4fb42093" providerId="AD" clId="Web-{7BE05007-02BB-908E-8458-00EAEFFB8DE8}" dt="2026-04-21T23:51:22.806" v="8"/>
        <pc:sldMkLst>
          <pc:docMk/>
          <pc:sldMk cId="0" sldId="263"/>
        </pc:sldMkLst>
      </pc:sldChg>
      <pc:sldChg chg="delSp">
        <pc:chgData name="Cecil, Will" userId="S::will.cecil@tcu.edu::d764e67a-38b8-4243-a92c-844b4fb42093" providerId="AD" clId="Web-{7BE05007-02BB-908E-8458-00EAEFFB8DE8}" dt="2026-04-21T23:51:26.009" v="9"/>
        <pc:sldMkLst>
          <pc:docMk/>
          <pc:sldMk cId="0" sldId="264"/>
        </pc:sldMkLst>
      </pc:sldChg>
      <pc:sldChg chg="delSp">
        <pc:chgData name="Cecil, Will" userId="S::will.cecil@tcu.edu::d764e67a-38b8-4243-a92c-844b4fb42093" providerId="AD" clId="Web-{7BE05007-02BB-908E-8458-00EAEFFB8DE8}" dt="2026-04-21T23:51:31.540" v="10"/>
        <pc:sldMkLst>
          <pc:docMk/>
          <pc:sldMk cId="0" sldId="265"/>
        </pc:sldMkLst>
      </pc:sldChg>
      <pc:sldChg chg="addSp delSp modSp add replId">
        <pc:chgData name="Cecil, Will" userId="S::will.cecil@tcu.edu::d764e67a-38b8-4243-a92c-844b4fb42093" providerId="AD" clId="Web-{7BE05007-02BB-908E-8458-00EAEFFB8DE8}" dt="2026-04-22T00:49:22.532" v="339" actId="20577"/>
        <pc:sldMkLst>
          <pc:docMk/>
          <pc:sldMk cId="2858888244" sldId="269"/>
        </pc:sldMkLst>
        <pc:spChg chg="mod topLvl">
          <ac:chgData name="Cecil, Will" userId="S::will.cecil@tcu.edu::d764e67a-38b8-4243-a92c-844b4fb42093" providerId="AD" clId="Web-{7BE05007-02BB-908E-8458-00EAEFFB8DE8}" dt="2026-04-22T00:18:36.366" v="206" actId="1076"/>
          <ac:spMkLst>
            <pc:docMk/>
            <pc:sldMk cId="2858888244" sldId="269"/>
            <ac:spMk id="21" creationId="{C88C09A9-7C50-4631-A41E-FB221DA0DAFB}"/>
          </ac:spMkLst>
        </pc:spChg>
        <pc:spChg chg="topLvl">
          <ac:chgData name="Cecil, Will" userId="S::will.cecil@tcu.edu::d764e67a-38b8-4243-a92c-844b4fb42093" providerId="AD" clId="Web-{7BE05007-02BB-908E-8458-00EAEFFB8DE8}" dt="2026-04-22T00:18:26.379" v="205"/>
          <ac:spMkLst>
            <pc:docMk/>
            <pc:sldMk cId="2858888244" sldId="269"/>
            <ac:spMk id="22" creationId="{685F8FBC-2C9A-079F-8307-DB0297DF83B5}"/>
          </ac:spMkLst>
        </pc:spChg>
        <pc:spChg chg="mod topLvl">
          <ac:chgData name="Cecil, Will" userId="S::will.cecil@tcu.edu::d764e67a-38b8-4243-a92c-844b4fb42093" providerId="AD" clId="Web-{7BE05007-02BB-908E-8458-00EAEFFB8DE8}" dt="2026-04-22T00:49:22.532" v="339" actId="20577"/>
          <ac:spMkLst>
            <pc:docMk/>
            <pc:sldMk cId="2858888244" sldId="269"/>
            <ac:spMk id="23" creationId="{38160192-EFB3-405E-9C0B-DE0E5A9250CD}"/>
          </ac:spMkLst>
        </pc:spChg>
        <pc:spChg chg="mod topLvl">
          <ac:chgData name="Cecil, Will" userId="S::will.cecil@tcu.edu::d764e67a-38b8-4243-a92c-844b4fb42093" providerId="AD" clId="Web-{7BE05007-02BB-908E-8458-00EAEFFB8DE8}" dt="2026-04-22T00:47:08.892" v="328" actId="1076"/>
          <ac:spMkLst>
            <pc:docMk/>
            <pc:sldMk cId="2858888244" sldId="269"/>
            <ac:spMk id="24" creationId="{9C1A63D8-610B-B4AA-AF12-964423DDA137}"/>
          </ac:spMkLst>
        </pc:spChg>
        <pc:spChg chg="mod topLvl">
          <ac:chgData name="Cecil, Will" userId="S::will.cecil@tcu.edu::d764e67a-38b8-4243-a92c-844b4fb42093" providerId="AD" clId="Web-{7BE05007-02BB-908E-8458-00EAEFFB8DE8}" dt="2026-04-22T00:47:03.392" v="327" actId="20577"/>
          <ac:spMkLst>
            <pc:docMk/>
            <pc:sldMk cId="2858888244" sldId="269"/>
            <ac:spMk id="25" creationId="{97E26863-EBF6-08C6-78F6-F2FA87305D95}"/>
          </ac:spMkLst>
        </pc:spChg>
        <pc:grpChg chg="add">
          <ac:chgData name="Cecil, Will" userId="S::will.cecil@tcu.edu::d764e67a-38b8-4243-a92c-844b4fb42093" providerId="AD" clId="Web-{7BE05007-02BB-908E-8458-00EAEFFB8DE8}" dt="2026-04-22T00:18:59.569" v="207"/>
          <ac:grpSpMkLst>
            <pc:docMk/>
            <pc:sldMk cId="2858888244" sldId="269"/>
            <ac:grpSpMk id="27" creationId="{4093C1D9-3D65-F53D-78A5-30631A25974F}"/>
          </ac:grpSpMkLst>
        </pc:grpChg>
      </pc:sldChg>
      <pc:sldChg chg="addSp delSp modSp add ord replId">
        <pc:chgData name="Cecil, Will" userId="S::will.cecil@tcu.edu::d764e67a-38b8-4243-a92c-844b4fb42093" providerId="AD" clId="Web-{7BE05007-02BB-908E-8458-00EAEFFB8DE8}" dt="2026-04-22T00:12:42.973" v="170"/>
        <pc:sldMkLst>
          <pc:docMk/>
          <pc:sldMk cId="3933209961" sldId="271"/>
        </pc:sldMkLst>
        <pc:spChg chg="add mod">
          <ac:chgData name="Cecil, Will" userId="S::will.cecil@tcu.edu::d764e67a-38b8-4243-a92c-844b4fb42093" providerId="AD" clId="Web-{7BE05007-02BB-908E-8458-00EAEFFB8DE8}" dt="2026-04-22T00:12:09.614" v="169" actId="20577"/>
          <ac:spMkLst>
            <pc:docMk/>
            <pc:sldMk cId="3933209961" sldId="271"/>
            <ac:spMk id="22" creationId="{0FB577E8-3B75-776D-AE9A-09FEF7D486F2}"/>
          </ac:spMkLst>
        </pc:spChg>
        <pc:grpChg chg="add mod">
          <ac:chgData name="Cecil, Will" userId="S::will.cecil@tcu.edu::d764e67a-38b8-4243-a92c-844b4fb42093" providerId="AD" clId="Web-{7BE05007-02BB-908E-8458-00EAEFFB8DE8}" dt="2026-04-22T00:11:25.786" v="146" actId="14100"/>
          <ac:grpSpMkLst>
            <pc:docMk/>
            <pc:sldMk cId="3933209961" sldId="271"/>
            <ac:grpSpMk id="20" creationId="{1352822A-1D6B-6199-D846-0C16C47F0801}"/>
          </ac:grpSpMkLst>
        </pc:grpChg>
      </pc:sldChg>
      <pc:sldChg chg="modSp add replId">
        <pc:chgData name="Cecil, Will" userId="S::will.cecil@tcu.edu::d764e67a-38b8-4243-a92c-844b4fb42093" providerId="AD" clId="Web-{7BE05007-02BB-908E-8458-00EAEFFB8DE8}" dt="2026-04-22T00:49:55.767" v="341" actId="20577"/>
        <pc:sldMkLst>
          <pc:docMk/>
          <pc:sldMk cId="1779966241" sldId="273"/>
        </pc:sldMkLst>
        <pc:spChg chg="mod">
          <ac:chgData name="Cecil, Will" userId="S::will.cecil@tcu.edu::d764e67a-38b8-4243-a92c-844b4fb42093" providerId="AD" clId="Web-{7BE05007-02BB-908E-8458-00EAEFFB8DE8}" dt="2026-04-22T00:49:02.814" v="337" actId="20577"/>
          <ac:spMkLst>
            <pc:docMk/>
            <pc:sldMk cId="1779966241" sldId="273"/>
            <ac:spMk id="23" creationId="{101A477F-8A91-9C21-36D1-25B4E2D79187}"/>
          </ac:spMkLst>
        </pc:spChg>
        <pc:spChg chg="mod">
          <ac:chgData name="Cecil, Will" userId="S::will.cecil@tcu.edu::d764e67a-38b8-4243-a92c-844b4fb42093" providerId="AD" clId="Web-{7BE05007-02BB-908E-8458-00EAEFFB8DE8}" dt="2026-04-22T00:48:30.767" v="333" actId="20577"/>
          <ac:spMkLst>
            <pc:docMk/>
            <pc:sldMk cId="1779966241" sldId="273"/>
            <ac:spMk id="24" creationId="{81BD78BE-6E0C-0CE6-DF3B-252153EF67A0}"/>
          </ac:spMkLst>
        </pc:spChg>
        <pc:spChg chg="mod">
          <ac:chgData name="Cecil, Will" userId="S::will.cecil@tcu.edu::d764e67a-38b8-4243-a92c-844b4fb42093" providerId="AD" clId="Web-{7BE05007-02BB-908E-8458-00EAEFFB8DE8}" dt="2026-04-22T00:49:55.767" v="341" actId="20577"/>
          <ac:spMkLst>
            <pc:docMk/>
            <pc:sldMk cId="1779966241" sldId="273"/>
            <ac:spMk id="25" creationId="{78C21A2F-9AC8-0203-0D3D-4FFD0AC061B1}"/>
          </ac:spMkLst>
        </pc:spChg>
      </pc:sldChg>
      <pc:sldChg chg="modSp add replId">
        <pc:chgData name="Cecil, Will" userId="S::will.cecil@tcu.edu::d764e67a-38b8-4243-a92c-844b4fb42093" providerId="AD" clId="Web-{7BE05007-02BB-908E-8458-00EAEFFB8DE8}" dt="2026-04-22T00:49:45.860" v="340" actId="20577"/>
        <pc:sldMkLst>
          <pc:docMk/>
          <pc:sldMk cId="1811599690" sldId="274"/>
        </pc:sldMkLst>
        <pc:spChg chg="mod">
          <ac:chgData name="Cecil, Will" userId="S::will.cecil@tcu.edu::d764e67a-38b8-4243-a92c-844b4fb42093" providerId="AD" clId="Web-{7BE05007-02BB-908E-8458-00EAEFFB8DE8}" dt="2026-04-22T00:49:12.704" v="338" actId="20577"/>
          <ac:spMkLst>
            <pc:docMk/>
            <pc:sldMk cId="1811599690" sldId="274"/>
            <ac:spMk id="23" creationId="{2A4DB675-97BF-402C-F0C3-4F8EE63050A2}"/>
          </ac:spMkLst>
        </pc:spChg>
        <pc:spChg chg="mod">
          <ac:chgData name="Cecil, Will" userId="S::will.cecil@tcu.edu::d764e67a-38b8-4243-a92c-844b4fb42093" providerId="AD" clId="Web-{7BE05007-02BB-908E-8458-00EAEFFB8DE8}" dt="2026-04-22T00:48:15.407" v="332" actId="20577"/>
          <ac:spMkLst>
            <pc:docMk/>
            <pc:sldMk cId="1811599690" sldId="274"/>
            <ac:spMk id="24" creationId="{C00C6944-7F40-2156-804F-1AAB159699B1}"/>
          </ac:spMkLst>
        </pc:spChg>
        <pc:spChg chg="mod">
          <ac:chgData name="Cecil, Will" userId="S::will.cecil@tcu.edu::d764e67a-38b8-4243-a92c-844b4fb42093" providerId="AD" clId="Web-{7BE05007-02BB-908E-8458-00EAEFFB8DE8}" dt="2026-04-22T00:49:45.860" v="340" actId="20577"/>
          <ac:spMkLst>
            <pc:docMk/>
            <pc:sldMk cId="1811599690" sldId="274"/>
            <ac:spMk id="25" creationId="{020F35C0-DDD7-F22F-A287-53BB12CD9473}"/>
          </ac:spMkLst>
        </pc:spChg>
      </pc:sldChg>
      <pc:sldChg chg="modSp add replId">
        <pc:chgData name="Cecil, Will" userId="S::will.cecil@tcu.edu::d764e67a-38b8-4243-a92c-844b4fb42093" providerId="AD" clId="Web-{7BE05007-02BB-908E-8458-00EAEFFB8DE8}" dt="2026-04-22T00:50:05.392" v="342" actId="20577"/>
        <pc:sldMkLst>
          <pc:docMk/>
          <pc:sldMk cId="1129940029" sldId="275"/>
        </pc:sldMkLst>
        <pc:spChg chg="mod">
          <ac:chgData name="Cecil, Will" userId="S::will.cecil@tcu.edu::d764e67a-38b8-4243-a92c-844b4fb42093" providerId="AD" clId="Web-{7BE05007-02BB-908E-8458-00EAEFFB8DE8}" dt="2026-04-22T00:48:53.470" v="336" actId="20577"/>
          <ac:spMkLst>
            <pc:docMk/>
            <pc:sldMk cId="1129940029" sldId="275"/>
            <ac:spMk id="23" creationId="{FD0AEE41-C4AE-C81C-0DFB-693EE9295E7D}"/>
          </ac:spMkLst>
        </pc:spChg>
        <pc:spChg chg="mod">
          <ac:chgData name="Cecil, Will" userId="S::will.cecil@tcu.edu::d764e67a-38b8-4243-a92c-844b4fb42093" providerId="AD" clId="Web-{7BE05007-02BB-908E-8458-00EAEFFB8DE8}" dt="2026-04-22T00:48:39.126" v="334" actId="20577"/>
          <ac:spMkLst>
            <pc:docMk/>
            <pc:sldMk cId="1129940029" sldId="275"/>
            <ac:spMk id="24" creationId="{8652BA4B-A627-72E7-A49A-39D4857E935E}"/>
          </ac:spMkLst>
        </pc:spChg>
        <pc:spChg chg="mod">
          <ac:chgData name="Cecil, Will" userId="S::will.cecil@tcu.edu::d764e67a-38b8-4243-a92c-844b4fb42093" providerId="AD" clId="Web-{7BE05007-02BB-908E-8458-00EAEFFB8DE8}" dt="2026-04-22T00:50:05.392" v="342" actId="20577"/>
          <ac:spMkLst>
            <pc:docMk/>
            <pc:sldMk cId="1129940029" sldId="275"/>
            <ac:spMk id="25" creationId="{018D75AE-0762-91B6-4BAB-BACCDB6FA416}"/>
          </ac:spMkLst>
        </pc:spChg>
      </pc:sldChg>
    </pc:docChg>
  </pc:docChgLst>
  <pc:docChgLst>
    <pc:chgData name="Chavez, Caden" userId="S::caden.chavez@tcu.edu::952c06f3-e67b-421d-a5c6-7df0e0285b21" providerId="AD" clId="Web-{01E04A6E-1A0C-ACF2-9285-B1EDE6BBBB1A}"/>
    <pc:docChg chg="modSld">
      <pc:chgData name="Chavez, Caden" userId="S::caden.chavez@tcu.edu::952c06f3-e67b-421d-a5c6-7df0e0285b21" providerId="AD" clId="Web-{01E04A6E-1A0C-ACF2-9285-B1EDE6BBBB1A}" dt="2026-04-27T00:15:57.297" v="125" actId="20577"/>
      <pc:docMkLst>
        <pc:docMk/>
      </pc:docMkLst>
      <pc:sldChg chg="addSp delSp modSp">
        <pc:chgData name="Chavez, Caden" userId="S::caden.chavez@tcu.edu::952c06f3-e67b-421d-a5c6-7df0e0285b21" providerId="AD" clId="Web-{01E04A6E-1A0C-ACF2-9285-B1EDE6BBBB1A}" dt="2026-04-27T00:15:57.297" v="125" actId="20577"/>
        <pc:sldMkLst>
          <pc:docMk/>
          <pc:sldMk cId="0" sldId="258"/>
        </pc:sldMkLst>
        <pc:spChg chg="mod">
          <ac:chgData name="Chavez, Caden" userId="S::caden.chavez@tcu.edu::952c06f3-e67b-421d-a5c6-7df0e0285b21" providerId="AD" clId="Web-{01E04A6E-1A0C-ACF2-9285-B1EDE6BBBB1A}" dt="2026-04-26T23:54:26.342" v="75" actId="14100"/>
          <ac:spMkLst>
            <pc:docMk/>
            <pc:sldMk cId="0" sldId="258"/>
            <ac:spMk id="6" creationId="{00000000-0000-0000-0000-000000000000}"/>
          </ac:spMkLst>
        </pc:spChg>
        <pc:spChg chg="topLvl">
          <ac:chgData name="Chavez, Caden" userId="S::caden.chavez@tcu.edu::952c06f3-e67b-421d-a5c6-7df0e0285b21" providerId="AD" clId="Web-{01E04A6E-1A0C-ACF2-9285-B1EDE6BBBB1A}" dt="2026-04-27T00:10:41.817" v="81"/>
          <ac:spMkLst>
            <pc:docMk/>
            <pc:sldMk cId="0" sldId="258"/>
            <ac:spMk id="7" creationId="{00000000-0000-0000-0000-000000000000}"/>
          </ac:spMkLst>
        </pc:spChg>
        <pc:spChg chg="topLvl">
          <ac:chgData name="Chavez, Caden" userId="S::caden.chavez@tcu.edu::952c06f3-e67b-421d-a5c6-7df0e0285b21" providerId="AD" clId="Web-{01E04A6E-1A0C-ACF2-9285-B1EDE6BBBB1A}" dt="2026-04-27T00:10:41.817" v="81"/>
          <ac:spMkLst>
            <pc:docMk/>
            <pc:sldMk cId="0" sldId="258"/>
            <ac:spMk id="8" creationId="{00000000-0000-0000-0000-000000000000}"/>
          </ac:spMkLst>
        </pc:spChg>
        <pc:spChg chg="mod topLvl">
          <ac:chgData name="Chavez, Caden" userId="S::caden.chavez@tcu.edu::952c06f3-e67b-421d-a5c6-7df0e0285b21" providerId="AD" clId="Web-{01E04A6E-1A0C-ACF2-9285-B1EDE6BBBB1A}" dt="2026-04-27T00:15:17.672" v="118" actId="20577"/>
          <ac:spMkLst>
            <pc:docMk/>
            <pc:sldMk cId="0" sldId="258"/>
            <ac:spMk id="9" creationId="{00000000-0000-0000-0000-000000000000}"/>
          </ac:spMkLst>
        </pc:spChg>
        <pc:spChg chg="mod topLvl">
          <ac:chgData name="Chavez, Caden" userId="S::caden.chavez@tcu.edu::952c06f3-e67b-421d-a5c6-7df0e0285b21" providerId="AD" clId="Web-{01E04A6E-1A0C-ACF2-9285-B1EDE6BBBB1A}" dt="2026-04-27T00:15:23.407" v="119" actId="20577"/>
          <ac:spMkLst>
            <pc:docMk/>
            <pc:sldMk cId="0" sldId="258"/>
            <ac:spMk id="10" creationId="{00000000-0000-0000-0000-000000000000}"/>
          </ac:spMkLst>
        </pc:spChg>
        <pc:spChg chg="topLvl">
          <ac:chgData name="Chavez, Caden" userId="S::caden.chavez@tcu.edu::952c06f3-e67b-421d-a5c6-7df0e0285b21" providerId="AD" clId="Web-{01E04A6E-1A0C-ACF2-9285-B1EDE6BBBB1A}" dt="2026-04-27T00:10:41.770" v="80"/>
          <ac:spMkLst>
            <pc:docMk/>
            <pc:sldMk cId="0" sldId="258"/>
            <ac:spMk id="11" creationId="{00000000-0000-0000-0000-000000000000}"/>
          </ac:spMkLst>
        </pc:spChg>
        <pc:spChg chg="topLvl">
          <ac:chgData name="Chavez, Caden" userId="S::caden.chavez@tcu.edu::952c06f3-e67b-421d-a5c6-7df0e0285b21" providerId="AD" clId="Web-{01E04A6E-1A0C-ACF2-9285-B1EDE6BBBB1A}" dt="2026-04-27T00:10:41.770" v="80"/>
          <ac:spMkLst>
            <pc:docMk/>
            <pc:sldMk cId="0" sldId="258"/>
            <ac:spMk id="12" creationId="{00000000-0000-0000-0000-000000000000}"/>
          </ac:spMkLst>
        </pc:spChg>
        <pc:spChg chg="mod topLvl">
          <ac:chgData name="Chavez, Caden" userId="S::caden.chavez@tcu.edu::952c06f3-e67b-421d-a5c6-7df0e0285b21" providerId="AD" clId="Web-{01E04A6E-1A0C-ACF2-9285-B1EDE6BBBB1A}" dt="2026-04-27T00:15:34.281" v="120" actId="20577"/>
          <ac:spMkLst>
            <pc:docMk/>
            <pc:sldMk cId="0" sldId="258"/>
            <ac:spMk id="13" creationId="{00000000-0000-0000-0000-000000000000}"/>
          </ac:spMkLst>
        </pc:spChg>
        <pc:spChg chg="mod topLvl">
          <ac:chgData name="Chavez, Caden" userId="S::caden.chavez@tcu.edu::952c06f3-e67b-421d-a5c6-7df0e0285b21" providerId="AD" clId="Web-{01E04A6E-1A0C-ACF2-9285-B1EDE6BBBB1A}" dt="2026-04-27T00:15:41.281" v="122" actId="20577"/>
          <ac:spMkLst>
            <pc:docMk/>
            <pc:sldMk cId="0" sldId="258"/>
            <ac:spMk id="14" creationId="{00000000-0000-0000-0000-000000000000}"/>
          </ac:spMkLst>
        </pc:spChg>
        <pc:spChg chg="topLvl">
          <ac:chgData name="Chavez, Caden" userId="S::caden.chavez@tcu.edu::952c06f3-e67b-421d-a5c6-7df0e0285b21" providerId="AD" clId="Web-{01E04A6E-1A0C-ACF2-9285-B1EDE6BBBB1A}" dt="2026-04-27T00:10:41.708" v="79"/>
          <ac:spMkLst>
            <pc:docMk/>
            <pc:sldMk cId="0" sldId="258"/>
            <ac:spMk id="15" creationId="{00000000-0000-0000-0000-000000000000}"/>
          </ac:spMkLst>
        </pc:spChg>
        <pc:spChg chg="topLvl">
          <ac:chgData name="Chavez, Caden" userId="S::caden.chavez@tcu.edu::952c06f3-e67b-421d-a5c6-7df0e0285b21" providerId="AD" clId="Web-{01E04A6E-1A0C-ACF2-9285-B1EDE6BBBB1A}" dt="2026-04-27T00:10:41.708" v="79"/>
          <ac:spMkLst>
            <pc:docMk/>
            <pc:sldMk cId="0" sldId="258"/>
            <ac:spMk id="16" creationId="{00000000-0000-0000-0000-000000000000}"/>
          </ac:spMkLst>
        </pc:spChg>
        <pc:spChg chg="topLvl">
          <ac:chgData name="Chavez, Caden" userId="S::caden.chavez@tcu.edu::952c06f3-e67b-421d-a5c6-7df0e0285b21" providerId="AD" clId="Web-{01E04A6E-1A0C-ACF2-9285-B1EDE6BBBB1A}" dt="2026-04-27T00:10:41.708" v="79"/>
          <ac:spMkLst>
            <pc:docMk/>
            <pc:sldMk cId="0" sldId="258"/>
            <ac:spMk id="17" creationId="{00000000-0000-0000-0000-000000000000}"/>
          </ac:spMkLst>
        </pc:spChg>
        <pc:spChg chg="mod topLvl">
          <ac:chgData name="Chavez, Caden" userId="S::caden.chavez@tcu.edu::952c06f3-e67b-421d-a5c6-7df0e0285b21" providerId="AD" clId="Web-{01E04A6E-1A0C-ACF2-9285-B1EDE6BBBB1A}" dt="2026-04-27T00:15:52.422" v="124" actId="20577"/>
          <ac:spMkLst>
            <pc:docMk/>
            <pc:sldMk cId="0" sldId="258"/>
            <ac:spMk id="18" creationId="{00000000-0000-0000-0000-000000000000}"/>
          </ac:spMkLst>
        </pc:spChg>
        <pc:spChg chg="topLvl">
          <ac:chgData name="Chavez, Caden" userId="S::caden.chavez@tcu.edu::952c06f3-e67b-421d-a5c6-7df0e0285b21" providerId="AD" clId="Web-{01E04A6E-1A0C-ACF2-9285-B1EDE6BBBB1A}" dt="2026-04-27T00:10:41.661" v="78"/>
          <ac:spMkLst>
            <pc:docMk/>
            <pc:sldMk cId="0" sldId="258"/>
            <ac:spMk id="19" creationId="{00000000-0000-0000-0000-000000000000}"/>
          </ac:spMkLst>
        </pc:spChg>
        <pc:spChg chg="topLvl">
          <ac:chgData name="Chavez, Caden" userId="S::caden.chavez@tcu.edu::952c06f3-e67b-421d-a5c6-7df0e0285b21" providerId="AD" clId="Web-{01E04A6E-1A0C-ACF2-9285-B1EDE6BBBB1A}" dt="2026-04-27T00:10:41.661" v="78"/>
          <ac:spMkLst>
            <pc:docMk/>
            <pc:sldMk cId="0" sldId="258"/>
            <ac:spMk id="20" creationId="{00000000-0000-0000-0000-000000000000}"/>
          </ac:spMkLst>
        </pc:spChg>
        <pc:spChg chg="topLvl">
          <ac:chgData name="Chavez, Caden" userId="S::caden.chavez@tcu.edu::952c06f3-e67b-421d-a5c6-7df0e0285b21" providerId="AD" clId="Web-{01E04A6E-1A0C-ACF2-9285-B1EDE6BBBB1A}" dt="2026-04-27T00:10:41.661" v="78"/>
          <ac:spMkLst>
            <pc:docMk/>
            <pc:sldMk cId="0" sldId="258"/>
            <ac:spMk id="21" creationId="{00000000-0000-0000-0000-000000000000}"/>
          </ac:spMkLst>
        </pc:spChg>
        <pc:spChg chg="mod topLvl">
          <ac:chgData name="Chavez, Caden" userId="S::caden.chavez@tcu.edu::952c06f3-e67b-421d-a5c6-7df0e0285b21" providerId="AD" clId="Web-{01E04A6E-1A0C-ACF2-9285-B1EDE6BBBB1A}" dt="2026-04-27T00:15:57.297" v="125" actId="20577"/>
          <ac:spMkLst>
            <pc:docMk/>
            <pc:sldMk cId="0" sldId="258"/>
            <ac:spMk id="22" creationId="{00000000-0000-0000-0000-000000000000}"/>
          </ac:spMkLst>
        </pc:spChg>
        <pc:spChg chg="mod">
          <ac:chgData name="Chavez, Caden" userId="S::caden.chavez@tcu.edu::952c06f3-e67b-421d-a5c6-7df0e0285b21" providerId="AD" clId="Web-{01E04A6E-1A0C-ACF2-9285-B1EDE6BBBB1A}" dt="2026-04-27T00:11:28.566" v="89" actId="20577"/>
          <ac:spMkLst>
            <pc:docMk/>
            <pc:sldMk cId="0" sldId="258"/>
            <ac:spMk id="39" creationId="{00000000-0000-0000-0000-000000000000}"/>
          </ac:spMkLst>
        </pc:spChg>
      </pc:sldChg>
      <pc:sldChg chg="modSp">
        <pc:chgData name="Chavez, Caden" userId="S::caden.chavez@tcu.edu::952c06f3-e67b-421d-a5c6-7df0e0285b21" providerId="AD" clId="Web-{01E04A6E-1A0C-ACF2-9285-B1EDE6BBBB1A}" dt="2026-04-27T00:12:35.612" v="97" actId="20577"/>
        <pc:sldMkLst>
          <pc:docMk/>
          <pc:sldMk cId="0" sldId="259"/>
        </pc:sldMkLst>
      </pc:sldChg>
    </pc:docChg>
  </pc:docChgLst>
  <pc:docChgLst>
    <pc:chgData name="Tran, Ben" userId="S::hoang.nam.tran@tcu.edu::4c811eb9-a8dd-4774-a632-795c534530d4" providerId="AD" clId="Web-{608E2C3C-E1B9-B10D-1B84-8A99FF6A391A}"/>
    <pc:docChg chg="modSld">
      <pc:chgData name="Tran, Ben" userId="S::hoang.nam.tran@tcu.edu::4c811eb9-a8dd-4774-a632-795c534530d4" providerId="AD" clId="Web-{608E2C3C-E1B9-B10D-1B84-8A99FF6A391A}" dt="2026-04-26T23:46:38.768" v="7"/>
      <pc:docMkLst>
        <pc:docMk/>
      </pc:docMkLst>
      <pc:sldChg chg="addSp delSp modSp">
        <pc:chgData name="Tran, Ben" userId="S::hoang.nam.tran@tcu.edu::4c811eb9-a8dd-4774-a632-795c534530d4" providerId="AD" clId="Web-{608E2C3C-E1B9-B10D-1B84-8A99FF6A391A}" dt="2026-04-26T23:46:38.768" v="7"/>
        <pc:sldMkLst>
          <pc:docMk/>
          <pc:sldMk cId="3933209961" sldId="271"/>
        </pc:sldMkLst>
        <pc:graphicFrameChg chg="modGraphic">
          <ac:chgData name="Tran, Ben" userId="S::hoang.nam.tran@tcu.edu::4c811eb9-a8dd-4774-a632-795c534530d4" providerId="AD" clId="Web-{608E2C3C-E1B9-B10D-1B84-8A99FF6A391A}" dt="2026-04-26T23:46:38.768" v="7"/>
          <ac:graphicFrameMkLst>
            <pc:docMk/>
            <pc:sldMk cId="3933209961" sldId="271"/>
            <ac:graphicFrameMk id="7" creationId="{4384F7FF-D6F0-93AC-65DC-E7301C33FC94}"/>
          </ac:graphicFrameMkLst>
        </pc:graphicFrameChg>
      </pc:sldChg>
    </pc:docChg>
  </pc:docChgLst>
  <pc:docChgLst>
    <pc:chgData name="Jamail, Lilly" userId="S::lilly.jamail@tcu.edu::135c262b-d849-43a6-a919-97e2b5f7fd93" providerId="AD" clId="Web-{AFF4BFC2-B576-F01C-C9BC-B5EEA657254F}"/>
    <pc:docChg chg="mod">
      <pc:chgData name="Jamail, Lilly" userId="S::lilly.jamail@tcu.edu::135c262b-d849-43a6-a919-97e2b5f7fd93" providerId="AD" clId="Web-{AFF4BFC2-B576-F01C-C9BC-B5EEA657254F}" dt="2026-04-26T19:45:02.737" v="0"/>
      <pc:docMkLst>
        <pc:docMk/>
      </pc:docMkLst>
    </pc:docChg>
  </pc:docChgLst>
  <pc:docChgLst>
    <pc:chgData name="Vazquez, Daniel" userId="f7c0c199-8b90-40cb-a1af-b35183157463" providerId="ADAL" clId="{DE05089D-609E-4CF4-A95F-6FE196566399}"/>
    <pc:docChg chg="undo custSel modSld">
      <pc:chgData name="Vazquez, Daniel" userId="f7c0c199-8b90-40cb-a1af-b35183157463" providerId="ADAL" clId="{DE05089D-609E-4CF4-A95F-6FE196566399}" dt="2026-04-30T18:52:39.218" v="232" actId="20577"/>
      <pc:docMkLst>
        <pc:docMk/>
      </pc:docMkLst>
      <pc:sldChg chg="modSp mod">
        <pc:chgData name="Vazquez, Daniel" userId="f7c0c199-8b90-40cb-a1af-b35183157463" providerId="ADAL" clId="{DE05089D-609E-4CF4-A95F-6FE196566399}" dt="2026-04-26T23:02:37.463" v="13" actId="20577"/>
        <pc:sldMkLst>
          <pc:docMk/>
          <pc:sldMk cId="0" sldId="256"/>
        </pc:sldMkLst>
        <pc:spChg chg="mod">
          <ac:chgData name="Vazquez, Daniel" userId="f7c0c199-8b90-40cb-a1af-b35183157463" providerId="ADAL" clId="{DE05089D-609E-4CF4-A95F-6FE196566399}" dt="2026-04-26T22:58:49.667" v="3" actId="20577"/>
          <ac:spMkLst>
            <pc:docMk/>
            <pc:sldMk cId="0" sldId="256"/>
            <ac:spMk id="10" creationId="{00000000-0000-0000-0000-000000000000}"/>
          </ac:spMkLst>
        </pc:spChg>
        <pc:spChg chg="mod">
          <ac:chgData name="Vazquez, Daniel" userId="f7c0c199-8b90-40cb-a1af-b35183157463" providerId="ADAL" clId="{DE05089D-609E-4CF4-A95F-6FE196566399}" dt="2026-04-26T23:02:37.463" v="13" actId="20577"/>
          <ac:spMkLst>
            <pc:docMk/>
            <pc:sldMk cId="0" sldId="256"/>
            <ac:spMk id="14" creationId="{00000000-0000-0000-0000-000000000000}"/>
          </ac:spMkLst>
        </pc:spChg>
      </pc:sldChg>
      <pc:sldChg chg="modNotesTx">
        <pc:chgData name="Vazquez, Daniel" userId="f7c0c199-8b90-40cb-a1af-b35183157463" providerId="ADAL" clId="{DE05089D-609E-4CF4-A95F-6FE196566399}" dt="2026-04-30T18:50:50.446" v="153" actId="20577"/>
        <pc:sldMkLst>
          <pc:docMk/>
          <pc:sldMk cId="0" sldId="262"/>
        </pc:sldMkLst>
      </pc:sldChg>
      <pc:sldChg chg="modSp mod modNotesTx">
        <pc:chgData name="Vazquez, Daniel" userId="f7c0c199-8b90-40cb-a1af-b35183157463" providerId="ADAL" clId="{DE05089D-609E-4CF4-A95F-6FE196566399}" dt="2026-04-30T18:52:39.218" v="232" actId="20577"/>
        <pc:sldMkLst>
          <pc:docMk/>
          <pc:sldMk cId="0" sldId="263"/>
        </pc:sldMkLst>
        <pc:spChg chg="mod">
          <ac:chgData name="Vazquez, Daniel" userId="f7c0c199-8b90-40cb-a1af-b35183157463" providerId="ADAL" clId="{DE05089D-609E-4CF4-A95F-6FE196566399}" dt="2026-04-30T16:18:57.818" v="67" actId="20577"/>
          <ac:spMkLst>
            <pc:docMk/>
            <pc:sldMk cId="0" sldId="263"/>
            <ac:spMk id="7" creationId="{00000000-0000-0000-0000-000000000000}"/>
          </ac:spMkLst>
        </pc:spChg>
        <pc:spChg chg="mod">
          <ac:chgData name="Vazquez, Daniel" userId="f7c0c199-8b90-40cb-a1af-b35183157463" providerId="ADAL" clId="{DE05089D-609E-4CF4-A95F-6FE196566399}" dt="2026-04-30T16:18:54.621" v="63" actId="20577"/>
          <ac:spMkLst>
            <pc:docMk/>
            <pc:sldMk cId="0" sldId="263"/>
            <ac:spMk id="10" creationId="{00000000-0000-0000-0000-000000000000}"/>
          </ac:spMkLst>
        </pc:spChg>
      </pc:sldChg>
      <pc:sldChg chg="modNotesTx">
        <pc:chgData name="Vazquez, Daniel" userId="f7c0c199-8b90-40cb-a1af-b35183157463" providerId="ADAL" clId="{DE05089D-609E-4CF4-A95F-6FE196566399}" dt="2026-04-30T18:50:29.097" v="147" actId="20577"/>
        <pc:sldMkLst>
          <pc:docMk/>
          <pc:sldMk cId="4109768134" sldId="281"/>
        </pc:sldMkLst>
      </pc:sldChg>
      <pc:sldChg chg="modNotesTx">
        <pc:chgData name="Vazquez, Daniel" userId="f7c0c199-8b90-40cb-a1af-b35183157463" providerId="ADAL" clId="{DE05089D-609E-4CF4-A95F-6FE196566399}" dt="2026-04-30T18:51:31.169" v="163" actId="20577"/>
        <pc:sldMkLst>
          <pc:docMk/>
          <pc:sldMk cId="2312006659" sldId="285"/>
        </pc:sldMkLst>
      </pc:sldChg>
    </pc:docChg>
  </pc:docChgLst>
  <pc:docChgLst>
    <pc:chgData name="Jamail, Lilly" userId="S::lilly.jamail@tcu.edu::135c262b-d849-43a6-a919-97e2b5f7fd93" providerId="AD" clId="Web-{C09B081A-FF4B-40EE-3D44-74D3E0ABD6F1}"/>
    <pc:docChg chg="modSld">
      <pc:chgData name="Jamail, Lilly" userId="S::lilly.jamail@tcu.edu::135c262b-d849-43a6-a919-97e2b5f7fd93" providerId="AD" clId="Web-{C09B081A-FF4B-40EE-3D44-74D3E0ABD6F1}" dt="2026-04-30T06:11:06.652" v="1810" actId="1076"/>
      <pc:docMkLst>
        <pc:docMk/>
      </pc:docMkLst>
      <pc:sldChg chg="addSp delSp modSp">
        <pc:chgData name="Jamail, Lilly" userId="S::lilly.jamail@tcu.edu::135c262b-d849-43a6-a919-97e2b5f7fd93" providerId="AD" clId="Web-{C09B081A-FF4B-40EE-3D44-74D3E0ABD6F1}" dt="2026-04-30T05:35:16.195" v="1513" actId="14100"/>
        <pc:sldMkLst>
          <pc:docMk/>
          <pc:sldMk cId="0" sldId="258"/>
        </pc:sldMkLst>
        <pc:spChg chg="add del">
          <ac:chgData name="Jamail, Lilly" userId="S::lilly.jamail@tcu.edu::135c262b-d849-43a6-a919-97e2b5f7fd93" providerId="AD" clId="Web-{C09B081A-FF4B-40EE-3D44-74D3E0ABD6F1}" dt="2026-04-30T05:03:51.665" v="682"/>
          <ac:spMkLst>
            <pc:docMk/>
            <pc:sldMk cId="0" sldId="258"/>
            <ac:spMk id="23" creationId="{F488DA67-9F6A-608E-DDD4-2A4B61A6D93A}"/>
          </ac:spMkLst>
        </pc:spChg>
        <pc:spChg chg="add mod">
          <ac:chgData name="Jamail, Lilly" userId="S::lilly.jamail@tcu.edu::135c262b-d849-43a6-a919-97e2b5f7fd93" providerId="AD" clId="Web-{C09B081A-FF4B-40EE-3D44-74D3E0ABD6F1}" dt="2026-04-30T05:05:01.087" v="688" actId="20577"/>
          <ac:spMkLst>
            <pc:docMk/>
            <pc:sldMk cId="0" sldId="258"/>
            <ac:spMk id="24" creationId="{99216654-539A-F2D3-7E6D-E3D64D1D2CF6}"/>
          </ac:spMkLst>
        </pc:spChg>
        <pc:spChg chg="add mod">
          <ac:chgData name="Jamail, Lilly" userId="S::lilly.jamail@tcu.edu::135c262b-d849-43a6-a919-97e2b5f7fd93" providerId="AD" clId="Web-{C09B081A-FF4B-40EE-3D44-74D3E0ABD6F1}" dt="2026-04-30T05:32:34.505" v="1492" actId="14100"/>
          <ac:spMkLst>
            <pc:docMk/>
            <pc:sldMk cId="0" sldId="258"/>
            <ac:spMk id="27" creationId="{4C8E8A6F-8C47-A461-2AFE-72B75124B62C}"/>
          </ac:spMkLst>
        </pc:spChg>
        <pc:spChg chg="add del mod">
          <ac:chgData name="Jamail, Lilly" userId="S::lilly.jamail@tcu.edu::135c262b-d849-43a6-a919-97e2b5f7fd93" providerId="AD" clId="Web-{C09B081A-FF4B-40EE-3D44-74D3E0ABD6F1}" dt="2026-04-30T05:29:23.376" v="1463"/>
          <ac:spMkLst>
            <pc:docMk/>
            <pc:sldMk cId="0" sldId="258"/>
            <ac:spMk id="28" creationId="{43FB4A0E-161F-3ECE-5D33-3842E7A2FE17}"/>
          </ac:spMkLst>
        </pc:spChg>
        <pc:spChg chg="add mod">
          <ac:chgData name="Jamail, Lilly" userId="S::lilly.jamail@tcu.edu::135c262b-d849-43a6-a919-97e2b5f7fd93" providerId="AD" clId="Web-{C09B081A-FF4B-40EE-3D44-74D3E0ABD6F1}" dt="2026-04-30T05:34:24.850" v="1512" actId="1076"/>
          <ac:spMkLst>
            <pc:docMk/>
            <pc:sldMk cId="0" sldId="258"/>
            <ac:spMk id="29" creationId="{D3E0BE1C-CFBB-C463-B039-93989EC08C4E}"/>
          </ac:spMkLst>
        </pc:spChg>
        <pc:spChg chg="add mod">
          <ac:chgData name="Jamail, Lilly" userId="S::lilly.jamail@tcu.edu::135c262b-d849-43a6-a919-97e2b5f7fd93" providerId="AD" clId="Web-{C09B081A-FF4B-40EE-3D44-74D3E0ABD6F1}" dt="2026-04-30T05:34:14.803" v="1510" actId="20577"/>
          <ac:spMkLst>
            <pc:docMk/>
            <pc:sldMk cId="0" sldId="258"/>
            <ac:spMk id="30" creationId="{022E2813-BF78-100F-0C51-35A74CF5B3BC}"/>
          </ac:spMkLst>
        </pc:spChg>
        <pc:spChg chg="del mod">
          <ac:chgData name="Jamail, Lilly" userId="S::lilly.jamail@tcu.edu::135c262b-d849-43a6-a919-97e2b5f7fd93" providerId="AD" clId="Web-{C09B081A-FF4B-40EE-3D44-74D3E0ABD6F1}" dt="2026-04-30T04:59:19.912" v="675"/>
          <ac:spMkLst>
            <pc:docMk/>
            <pc:sldMk cId="0" sldId="258"/>
            <ac:spMk id="39" creationId="{00000000-0000-0000-0000-000000000000}"/>
          </ac:spMkLst>
        </pc:spChg>
        <pc:grpChg chg="del">
          <ac:chgData name="Jamail, Lilly" userId="S::lilly.jamail@tcu.edu::135c262b-d849-43a6-a919-97e2b5f7fd93" providerId="AD" clId="Web-{C09B081A-FF4B-40EE-3D44-74D3E0ABD6F1}" dt="2026-04-30T04:59:13.959" v="673"/>
          <ac:grpSpMkLst>
            <pc:docMk/>
            <pc:sldMk cId="0" sldId="258"/>
            <ac:grpSpMk id="95" creationId="{02C6CEBD-7252-A27D-573B-3390278131A4}"/>
          </ac:grpSpMkLst>
        </pc:grpChg>
        <pc:graphicFrameChg chg="add del mod modGraphic">
          <ac:chgData name="Jamail, Lilly" userId="S::lilly.jamail@tcu.edu::135c262b-d849-43a6-a919-97e2b5f7fd93" providerId="AD" clId="Web-{C09B081A-FF4B-40EE-3D44-74D3E0ABD6F1}" dt="2026-04-30T05:24:59.985" v="1441"/>
          <ac:graphicFrameMkLst>
            <pc:docMk/>
            <pc:sldMk cId="0" sldId="258"/>
            <ac:graphicFrameMk id="25" creationId="{52D1EA1A-381B-2092-F83D-68738DD9CC5D}"/>
          </ac:graphicFrameMkLst>
        </pc:graphicFrameChg>
        <pc:picChg chg="add mod">
          <ac:chgData name="Jamail, Lilly" userId="S::lilly.jamail@tcu.edu::135c262b-d849-43a6-a919-97e2b5f7fd93" providerId="AD" clId="Web-{C09B081A-FF4B-40EE-3D44-74D3E0ABD6F1}" dt="2026-04-30T05:33:59.522" v="1507" actId="1076"/>
          <ac:picMkLst>
            <pc:docMk/>
            <pc:sldMk cId="0" sldId="258"/>
            <ac:picMk id="5" creationId="{D1B6B3B1-3FB3-C24F-CADE-95D6517F333C}"/>
          </ac:picMkLst>
        </pc:picChg>
        <pc:picChg chg="add mod">
          <ac:chgData name="Jamail, Lilly" userId="S::lilly.jamail@tcu.edu::135c262b-d849-43a6-a919-97e2b5f7fd93" providerId="AD" clId="Web-{C09B081A-FF4B-40EE-3D44-74D3E0ABD6F1}" dt="2026-04-30T05:35:16.195" v="1513" actId="14100"/>
          <ac:picMkLst>
            <pc:docMk/>
            <pc:sldMk cId="0" sldId="258"/>
            <ac:picMk id="26" creationId="{E141CD4D-C486-5674-5BB5-A58C82C92968}"/>
          </ac:picMkLst>
        </pc:picChg>
      </pc:sldChg>
      <pc:sldChg chg="addSp delSp modSp mod setBg">
        <pc:chgData name="Jamail, Lilly" userId="S::lilly.jamail@tcu.edu::135c262b-d849-43a6-a919-97e2b5f7fd93" providerId="AD" clId="Web-{C09B081A-FF4B-40EE-3D44-74D3E0ABD6F1}" dt="2026-04-30T06:05:13.991" v="1778" actId="1076"/>
        <pc:sldMkLst>
          <pc:docMk/>
          <pc:sldMk cId="0" sldId="259"/>
        </pc:sldMkLst>
        <pc:spChg chg="mod">
          <ac:chgData name="Jamail, Lilly" userId="S::lilly.jamail@tcu.edu::135c262b-d849-43a6-a919-97e2b5f7fd93" providerId="AD" clId="Web-{C09B081A-FF4B-40EE-3D44-74D3E0ABD6F1}" dt="2026-04-30T06:02:20.861" v="1755"/>
          <ac:spMkLst>
            <pc:docMk/>
            <pc:sldMk cId="0" sldId="259"/>
            <ac:spMk id="2" creationId="{00000000-0000-0000-0000-000000000000}"/>
          </ac:spMkLst>
        </pc:spChg>
        <pc:spChg chg="mod">
          <ac:chgData name="Jamail, Lilly" userId="S::lilly.jamail@tcu.edu::135c262b-d849-43a6-a919-97e2b5f7fd93" providerId="AD" clId="Web-{C09B081A-FF4B-40EE-3D44-74D3E0ABD6F1}" dt="2026-04-30T06:04:55.100" v="1774" actId="1076"/>
          <ac:spMkLst>
            <pc:docMk/>
            <pc:sldMk cId="0" sldId="259"/>
            <ac:spMk id="3" creationId="{00000000-0000-0000-0000-000000000000}"/>
          </ac:spMkLst>
        </pc:spChg>
        <pc:spChg chg="del">
          <ac:chgData name="Jamail, Lilly" userId="S::lilly.jamail@tcu.edu::135c262b-d849-43a6-a919-97e2b5f7fd93" providerId="AD" clId="Web-{C09B081A-FF4B-40EE-3D44-74D3E0ABD6F1}" dt="2026-04-30T06:00:48.877" v="1748"/>
          <ac:spMkLst>
            <pc:docMk/>
            <pc:sldMk cId="0" sldId="259"/>
            <ac:spMk id="4" creationId="{00000000-0000-0000-0000-000000000000}"/>
          </ac:spMkLst>
        </pc:spChg>
        <pc:spChg chg="add mod">
          <ac:chgData name="Jamail, Lilly" userId="S::lilly.jamail@tcu.edu::135c262b-d849-43a6-a919-97e2b5f7fd93" providerId="AD" clId="Web-{C09B081A-FF4B-40EE-3D44-74D3E0ABD6F1}" dt="2026-04-30T06:05:13.991" v="1778" actId="1076"/>
          <ac:spMkLst>
            <pc:docMk/>
            <pc:sldMk cId="0" sldId="259"/>
            <ac:spMk id="36" creationId="{C877B66E-0CA5-21E8-0200-B51BF8303C8D}"/>
          </ac:spMkLst>
        </pc:spChg>
        <pc:grpChg chg="del">
          <ac:chgData name="Jamail, Lilly" userId="S::lilly.jamail@tcu.edu::135c262b-d849-43a6-a919-97e2b5f7fd93" providerId="AD" clId="Web-{C09B081A-FF4B-40EE-3D44-74D3E0ABD6F1}" dt="2026-04-30T06:00:48.877" v="1747"/>
          <ac:grpSpMkLst>
            <pc:docMk/>
            <pc:sldMk cId="0" sldId="259"/>
            <ac:grpSpMk id="105" creationId="{7CC044F6-CCF8-A0BA-2E2F-24DD60A42350}"/>
          </ac:grpSpMkLst>
        </pc:grpChg>
        <pc:picChg chg="add mod">
          <ac:chgData name="Jamail, Lilly" userId="S::lilly.jamail@tcu.edu::135c262b-d849-43a6-a919-97e2b5f7fd93" providerId="AD" clId="Web-{C09B081A-FF4B-40EE-3D44-74D3E0ABD6F1}" dt="2026-04-30T06:03:40.705" v="1766" actId="1076"/>
          <ac:picMkLst>
            <pc:docMk/>
            <pc:sldMk cId="0" sldId="259"/>
            <ac:picMk id="34" creationId="{AF3F6757-5B4F-3241-9F0F-3B065ABC5D6E}"/>
          </ac:picMkLst>
        </pc:picChg>
        <pc:picChg chg="add mod">
          <ac:chgData name="Jamail, Lilly" userId="S::lilly.jamail@tcu.edu::135c262b-d849-43a6-a919-97e2b5f7fd93" providerId="AD" clId="Web-{C09B081A-FF4B-40EE-3D44-74D3E0ABD6F1}" dt="2026-04-30T06:03:36.158" v="1765" actId="1076"/>
          <ac:picMkLst>
            <pc:docMk/>
            <pc:sldMk cId="0" sldId="259"/>
            <ac:picMk id="35" creationId="{03E611B8-E784-85FB-AEAF-37ED23583BA3}"/>
          </ac:picMkLst>
        </pc:picChg>
        <pc:picChg chg="mod">
          <ac:chgData name="Jamail, Lilly" userId="S::lilly.jamail@tcu.edu::135c262b-d849-43a6-a919-97e2b5f7fd93" providerId="AD" clId="Web-{C09B081A-FF4B-40EE-3D44-74D3E0ABD6F1}" dt="2026-04-30T06:04:18.459" v="1768" actId="1076"/>
          <ac:picMkLst>
            <pc:docMk/>
            <pc:sldMk cId="0" sldId="259"/>
            <ac:picMk id="103" creationId="{4C77D4BB-1DAF-658B-FCBF-075F01B0CED4}"/>
          </ac:picMkLst>
        </pc:picChg>
      </pc:sldChg>
      <pc:sldChg chg="modSp">
        <pc:chgData name="Jamail, Lilly" userId="S::lilly.jamail@tcu.edu::135c262b-d849-43a6-a919-97e2b5f7fd93" providerId="AD" clId="Web-{C09B081A-FF4B-40EE-3D44-74D3E0ABD6F1}" dt="2026-04-30T04:49:40.829" v="672" actId="14100"/>
        <pc:sldMkLst>
          <pc:docMk/>
          <pc:sldMk cId="3933209961" sldId="271"/>
        </pc:sldMkLst>
        <pc:grpChg chg="mod">
          <ac:chgData name="Jamail, Lilly" userId="S::lilly.jamail@tcu.edu::135c262b-d849-43a6-a919-97e2b5f7fd93" providerId="AD" clId="Web-{C09B081A-FF4B-40EE-3D44-74D3E0ABD6F1}" dt="2026-04-30T04:49:24.126" v="669" actId="1076"/>
          <ac:grpSpMkLst>
            <pc:docMk/>
            <pc:sldMk cId="3933209961" sldId="271"/>
            <ac:grpSpMk id="11" creationId="{D82937C4-5BC7-08A9-BA74-F59527DBD842}"/>
          </ac:grpSpMkLst>
        </pc:grpChg>
        <pc:picChg chg="mod">
          <ac:chgData name="Jamail, Lilly" userId="S::lilly.jamail@tcu.edu::135c262b-d849-43a6-a919-97e2b5f7fd93" providerId="AD" clId="Web-{C09B081A-FF4B-40EE-3D44-74D3E0ABD6F1}" dt="2026-04-30T04:49:40.829" v="672" actId="14100"/>
          <ac:picMkLst>
            <pc:docMk/>
            <pc:sldMk cId="3933209961" sldId="271"/>
            <ac:picMk id="2" creationId="{CE24A4C3-A471-98AB-6BCF-9C92E74B03F5}"/>
          </ac:picMkLst>
        </pc:picChg>
      </pc:sldChg>
      <pc:sldChg chg="addSp delSp modSp">
        <pc:chgData name="Jamail, Lilly" userId="S::lilly.jamail@tcu.edu::135c262b-d849-43a6-a919-97e2b5f7fd93" providerId="AD" clId="Web-{C09B081A-FF4B-40EE-3D44-74D3E0ABD6F1}" dt="2026-04-30T05:59:43.064" v="1746" actId="1076"/>
        <pc:sldMkLst>
          <pc:docMk/>
          <pc:sldMk cId="927369197" sldId="279"/>
        </pc:sldMkLst>
        <pc:spChg chg="ord">
          <ac:chgData name="Jamail, Lilly" userId="S::lilly.jamail@tcu.edu::135c262b-d849-43a6-a919-97e2b5f7fd93" providerId="AD" clId="Web-{C09B081A-FF4B-40EE-3D44-74D3E0ABD6F1}" dt="2026-04-30T05:55:37.844" v="1681"/>
          <ac:spMkLst>
            <pc:docMk/>
            <pc:sldMk cId="927369197" sldId="279"/>
            <ac:spMk id="2" creationId="{89D2A444-C334-C642-CAA9-4C587944D72F}"/>
          </ac:spMkLst>
        </pc:spChg>
        <pc:spChg chg="ord">
          <ac:chgData name="Jamail, Lilly" userId="S::lilly.jamail@tcu.edu::135c262b-d849-43a6-a919-97e2b5f7fd93" providerId="AD" clId="Web-{C09B081A-FF4B-40EE-3D44-74D3E0ABD6F1}" dt="2026-04-30T05:55:40.250" v="1682"/>
          <ac:spMkLst>
            <pc:docMk/>
            <pc:sldMk cId="927369197" sldId="279"/>
            <ac:spMk id="3" creationId="{517C6446-DE3B-5D16-A994-35F1DA4F1295}"/>
          </ac:spMkLst>
        </pc:spChg>
        <pc:spChg chg="ord">
          <ac:chgData name="Jamail, Lilly" userId="S::lilly.jamail@tcu.edu::135c262b-d849-43a6-a919-97e2b5f7fd93" providerId="AD" clId="Web-{C09B081A-FF4B-40EE-3D44-74D3E0ABD6F1}" dt="2026-04-30T05:55:42.672" v="1683"/>
          <ac:spMkLst>
            <pc:docMk/>
            <pc:sldMk cId="927369197" sldId="279"/>
            <ac:spMk id="4" creationId="{8497D475-FD46-CA64-485B-FB57DA42713D}"/>
          </ac:spMkLst>
        </pc:spChg>
        <pc:spChg chg="mod">
          <ac:chgData name="Jamail, Lilly" userId="S::lilly.jamail@tcu.edu::135c262b-d849-43a6-a919-97e2b5f7fd93" providerId="AD" clId="Web-{C09B081A-FF4B-40EE-3D44-74D3E0ABD6F1}" dt="2026-04-30T05:56:23.688" v="1691"/>
          <ac:spMkLst>
            <pc:docMk/>
            <pc:sldMk cId="927369197" sldId="279"/>
            <ac:spMk id="5" creationId="{2108A268-BBBE-6B75-EAEB-F2EB6EEF0462}"/>
          </ac:spMkLst>
        </pc:spChg>
        <pc:spChg chg="add mod">
          <ac:chgData name="Jamail, Lilly" userId="S::lilly.jamail@tcu.edu::135c262b-d849-43a6-a919-97e2b5f7fd93" providerId="AD" clId="Web-{C09B081A-FF4B-40EE-3D44-74D3E0ABD6F1}" dt="2026-04-30T05:37:53.399" v="1542"/>
          <ac:spMkLst>
            <pc:docMk/>
            <pc:sldMk cId="927369197" sldId="279"/>
            <ac:spMk id="7" creationId="{5DBCD80F-4854-71BE-4CEF-91155F617189}"/>
          </ac:spMkLst>
        </pc:spChg>
        <pc:spChg chg="add mod">
          <ac:chgData name="Jamail, Lilly" userId="S::lilly.jamail@tcu.edu::135c262b-d849-43a6-a919-97e2b5f7fd93" providerId="AD" clId="Web-{C09B081A-FF4B-40EE-3D44-74D3E0ABD6F1}" dt="2026-04-30T05:43:37.797" v="1595"/>
          <ac:spMkLst>
            <pc:docMk/>
            <pc:sldMk cId="927369197" sldId="279"/>
            <ac:spMk id="8" creationId="{F10B1AB9-3DA2-DB3D-7AF4-9E660F9EB41B}"/>
          </ac:spMkLst>
        </pc:spChg>
        <pc:spChg chg="add mod">
          <ac:chgData name="Jamail, Lilly" userId="S::lilly.jamail@tcu.edu::135c262b-d849-43a6-a919-97e2b5f7fd93" providerId="AD" clId="Web-{C09B081A-FF4B-40EE-3D44-74D3E0ABD6F1}" dt="2026-04-30T05:43:23.250" v="1594" actId="20577"/>
          <ac:spMkLst>
            <pc:docMk/>
            <pc:sldMk cId="927369197" sldId="279"/>
            <ac:spMk id="9" creationId="{34581FDC-3C36-A68E-7857-41642FEBB5D7}"/>
          </ac:spMkLst>
        </pc:spChg>
        <pc:spChg chg="add mod">
          <ac:chgData name="Jamail, Lilly" userId="S::lilly.jamail@tcu.edu::135c262b-d849-43a6-a919-97e2b5f7fd93" providerId="AD" clId="Web-{C09B081A-FF4B-40EE-3D44-74D3E0ABD6F1}" dt="2026-04-30T05:41:09.435" v="1574" actId="1076"/>
          <ac:spMkLst>
            <pc:docMk/>
            <pc:sldMk cId="927369197" sldId="279"/>
            <ac:spMk id="10" creationId="{22E26F4F-B57A-D7C2-0FD3-5B03CF685F86}"/>
          </ac:spMkLst>
        </pc:spChg>
        <pc:spChg chg="add mod">
          <ac:chgData name="Jamail, Lilly" userId="S::lilly.jamail@tcu.edu::135c262b-d849-43a6-a919-97e2b5f7fd93" providerId="AD" clId="Web-{C09B081A-FF4B-40EE-3D44-74D3E0ABD6F1}" dt="2026-04-30T05:57:11.204" v="1722" actId="14100"/>
          <ac:spMkLst>
            <pc:docMk/>
            <pc:sldMk cId="927369197" sldId="279"/>
            <ac:spMk id="12" creationId="{F42462DF-26E8-5E02-A4A3-7B1137C3D12A}"/>
          </ac:spMkLst>
        </pc:spChg>
        <pc:spChg chg="add mod">
          <ac:chgData name="Jamail, Lilly" userId="S::lilly.jamail@tcu.edu::135c262b-d849-43a6-a919-97e2b5f7fd93" providerId="AD" clId="Web-{C09B081A-FF4B-40EE-3D44-74D3E0ABD6F1}" dt="2026-04-30T05:57:06.657" v="1721" actId="1076"/>
          <ac:spMkLst>
            <pc:docMk/>
            <pc:sldMk cId="927369197" sldId="279"/>
            <ac:spMk id="13" creationId="{58DDD4BA-625B-C6B9-98D6-CCD3E73D3964}"/>
          </ac:spMkLst>
        </pc:spChg>
        <pc:spChg chg="add mod">
          <ac:chgData name="Jamail, Lilly" userId="S::lilly.jamail@tcu.edu::135c262b-d849-43a6-a919-97e2b5f7fd93" providerId="AD" clId="Web-{C09B081A-FF4B-40EE-3D44-74D3E0ABD6F1}" dt="2026-04-30T05:59:08.814" v="1734" actId="14100"/>
          <ac:spMkLst>
            <pc:docMk/>
            <pc:sldMk cId="927369197" sldId="279"/>
            <ac:spMk id="17" creationId="{4A781006-5764-0561-14C6-CCA908FFFAF9}"/>
          </ac:spMkLst>
        </pc:spChg>
        <pc:spChg chg="add mod">
          <ac:chgData name="Jamail, Lilly" userId="S::lilly.jamail@tcu.edu::135c262b-d849-43a6-a919-97e2b5f7fd93" providerId="AD" clId="Web-{C09B081A-FF4B-40EE-3D44-74D3E0ABD6F1}" dt="2026-04-30T05:59:43.064" v="1746" actId="1076"/>
          <ac:spMkLst>
            <pc:docMk/>
            <pc:sldMk cId="927369197" sldId="279"/>
            <ac:spMk id="18" creationId="{8E518F8C-6E41-B093-E823-A6D9199DB322}"/>
          </ac:spMkLst>
        </pc:spChg>
        <pc:spChg chg="mod">
          <ac:chgData name="Jamail, Lilly" userId="S::lilly.jamail@tcu.edu::135c262b-d849-43a6-a919-97e2b5f7fd93" providerId="AD" clId="Web-{C09B081A-FF4B-40EE-3D44-74D3E0ABD6F1}" dt="2026-04-30T05:56:23.688" v="1692"/>
          <ac:spMkLst>
            <pc:docMk/>
            <pc:sldMk cId="927369197" sldId="279"/>
            <ac:spMk id="24" creationId="{8475DA93-5722-4362-B446-2074F4273717}"/>
          </ac:spMkLst>
        </pc:spChg>
        <pc:spChg chg="mod">
          <ac:chgData name="Jamail, Lilly" userId="S::lilly.jamail@tcu.edu::135c262b-d849-43a6-a919-97e2b5f7fd93" providerId="AD" clId="Web-{C09B081A-FF4B-40EE-3D44-74D3E0ABD6F1}" dt="2026-04-30T05:56:23.688" v="1693"/>
          <ac:spMkLst>
            <pc:docMk/>
            <pc:sldMk cId="927369197" sldId="279"/>
            <ac:spMk id="25" creationId="{18F8AD7B-DFBE-4073-5EB9-DF42A62FCCF9}"/>
          </ac:spMkLst>
        </pc:spChg>
        <pc:spChg chg="mod">
          <ac:chgData name="Jamail, Lilly" userId="S::lilly.jamail@tcu.edu::135c262b-d849-43a6-a919-97e2b5f7fd93" providerId="AD" clId="Web-{C09B081A-FF4B-40EE-3D44-74D3E0ABD6F1}" dt="2026-04-30T05:56:23.704" v="1694"/>
          <ac:spMkLst>
            <pc:docMk/>
            <pc:sldMk cId="927369197" sldId="279"/>
            <ac:spMk id="27" creationId="{618B4D8C-D4F5-60B1-1F10-ECA36EDF7314}"/>
          </ac:spMkLst>
        </pc:spChg>
        <pc:spChg chg="mod">
          <ac:chgData name="Jamail, Lilly" userId="S::lilly.jamail@tcu.edu::135c262b-d849-43a6-a919-97e2b5f7fd93" providerId="AD" clId="Web-{C09B081A-FF4B-40EE-3D44-74D3E0ABD6F1}" dt="2026-04-30T05:56:23.704" v="1695"/>
          <ac:spMkLst>
            <pc:docMk/>
            <pc:sldMk cId="927369197" sldId="279"/>
            <ac:spMk id="28" creationId="{C4D903BB-820E-F1D1-0351-72DB6A1A47ED}"/>
          </ac:spMkLst>
        </pc:spChg>
        <pc:spChg chg="mod">
          <ac:chgData name="Jamail, Lilly" userId="S::lilly.jamail@tcu.edu::135c262b-d849-43a6-a919-97e2b5f7fd93" providerId="AD" clId="Web-{C09B081A-FF4B-40EE-3D44-74D3E0ABD6F1}" dt="2026-04-30T05:56:23.704" v="1696"/>
          <ac:spMkLst>
            <pc:docMk/>
            <pc:sldMk cId="927369197" sldId="279"/>
            <ac:spMk id="30" creationId="{316DC9CF-47C9-DC15-3213-1B3ECB80AFC0}"/>
          </ac:spMkLst>
        </pc:spChg>
        <pc:spChg chg="mod">
          <ac:chgData name="Jamail, Lilly" userId="S::lilly.jamail@tcu.edu::135c262b-d849-43a6-a919-97e2b5f7fd93" providerId="AD" clId="Web-{C09B081A-FF4B-40EE-3D44-74D3E0ABD6F1}" dt="2026-04-30T05:56:23.704" v="1697"/>
          <ac:spMkLst>
            <pc:docMk/>
            <pc:sldMk cId="927369197" sldId="279"/>
            <ac:spMk id="31" creationId="{836E6CCE-23E4-0B04-BBF6-783CB65C73B3}"/>
          </ac:spMkLst>
        </pc:spChg>
        <pc:spChg chg="mod">
          <ac:chgData name="Jamail, Lilly" userId="S::lilly.jamail@tcu.edu::135c262b-d849-43a6-a919-97e2b5f7fd93" providerId="AD" clId="Web-{C09B081A-FF4B-40EE-3D44-74D3E0ABD6F1}" dt="2026-04-30T05:56:23.704" v="1698"/>
          <ac:spMkLst>
            <pc:docMk/>
            <pc:sldMk cId="927369197" sldId="279"/>
            <ac:spMk id="33" creationId="{B2F19279-3A62-BF35-03EB-3188C8024653}"/>
          </ac:spMkLst>
        </pc:spChg>
        <pc:spChg chg="mod">
          <ac:chgData name="Jamail, Lilly" userId="S::lilly.jamail@tcu.edu::135c262b-d849-43a6-a919-97e2b5f7fd93" providerId="AD" clId="Web-{C09B081A-FF4B-40EE-3D44-74D3E0ABD6F1}" dt="2026-04-30T05:56:23.704" v="1699"/>
          <ac:spMkLst>
            <pc:docMk/>
            <pc:sldMk cId="927369197" sldId="279"/>
            <ac:spMk id="34" creationId="{723A4224-66CE-E253-70B4-BC485522F814}"/>
          </ac:spMkLst>
        </pc:spChg>
        <pc:spChg chg="mod">
          <ac:chgData name="Jamail, Lilly" userId="S::lilly.jamail@tcu.edu::135c262b-d849-43a6-a919-97e2b5f7fd93" providerId="AD" clId="Web-{C09B081A-FF4B-40EE-3D44-74D3E0ABD6F1}" dt="2026-04-30T05:56:23.704" v="1700"/>
          <ac:spMkLst>
            <pc:docMk/>
            <pc:sldMk cId="927369197" sldId="279"/>
            <ac:spMk id="36" creationId="{9CB45FC4-7816-C745-FE9E-D8B5328BBEFA}"/>
          </ac:spMkLst>
        </pc:spChg>
        <pc:spChg chg="mod">
          <ac:chgData name="Jamail, Lilly" userId="S::lilly.jamail@tcu.edu::135c262b-d849-43a6-a919-97e2b5f7fd93" providerId="AD" clId="Web-{C09B081A-FF4B-40EE-3D44-74D3E0ABD6F1}" dt="2026-04-30T05:56:23.704" v="1701"/>
          <ac:spMkLst>
            <pc:docMk/>
            <pc:sldMk cId="927369197" sldId="279"/>
            <ac:spMk id="37" creationId="{B714EA03-413D-F9CD-8E2C-6E72526B0B0D}"/>
          </ac:spMkLst>
        </pc:spChg>
        <pc:spChg chg="mod">
          <ac:chgData name="Jamail, Lilly" userId="S::lilly.jamail@tcu.edu::135c262b-d849-43a6-a919-97e2b5f7fd93" providerId="AD" clId="Web-{C09B081A-FF4B-40EE-3D44-74D3E0ABD6F1}" dt="2026-04-30T05:56:23.704" v="1702"/>
          <ac:spMkLst>
            <pc:docMk/>
            <pc:sldMk cId="927369197" sldId="279"/>
            <ac:spMk id="40" creationId="{6A863FA4-F543-A66C-AFBB-74B0EBBD8710}"/>
          </ac:spMkLst>
        </pc:spChg>
        <pc:spChg chg="mod">
          <ac:chgData name="Jamail, Lilly" userId="S::lilly.jamail@tcu.edu::135c262b-d849-43a6-a919-97e2b5f7fd93" providerId="AD" clId="Web-{C09B081A-FF4B-40EE-3D44-74D3E0ABD6F1}" dt="2026-04-30T05:56:23.704" v="1703"/>
          <ac:spMkLst>
            <pc:docMk/>
            <pc:sldMk cId="927369197" sldId="279"/>
            <ac:spMk id="41" creationId="{1DD4ED3F-EA7A-1482-55B2-482B6AE27C03}"/>
          </ac:spMkLst>
        </pc:spChg>
        <pc:spChg chg="mod">
          <ac:chgData name="Jamail, Lilly" userId="S::lilly.jamail@tcu.edu::135c262b-d849-43a6-a919-97e2b5f7fd93" providerId="AD" clId="Web-{C09B081A-FF4B-40EE-3D44-74D3E0ABD6F1}" dt="2026-04-30T05:56:23.704" v="1704"/>
          <ac:spMkLst>
            <pc:docMk/>
            <pc:sldMk cId="927369197" sldId="279"/>
            <ac:spMk id="43" creationId="{4AF973FA-4C6D-634F-E687-544845614212}"/>
          </ac:spMkLst>
        </pc:spChg>
        <pc:spChg chg="mod">
          <ac:chgData name="Jamail, Lilly" userId="S::lilly.jamail@tcu.edu::135c262b-d849-43a6-a919-97e2b5f7fd93" providerId="AD" clId="Web-{C09B081A-FF4B-40EE-3D44-74D3E0ABD6F1}" dt="2026-04-30T05:56:23.766" v="1705"/>
          <ac:spMkLst>
            <pc:docMk/>
            <pc:sldMk cId="927369197" sldId="279"/>
            <ac:spMk id="44" creationId="{0135BB34-FA07-2C2E-578B-AE499C82DB39}"/>
          </ac:spMkLst>
        </pc:spChg>
        <pc:grpChg chg="mod ord">
          <ac:chgData name="Jamail, Lilly" userId="S::lilly.jamail@tcu.edu::135c262b-d849-43a6-a919-97e2b5f7fd93" providerId="AD" clId="Web-{C09B081A-FF4B-40EE-3D44-74D3E0ABD6F1}" dt="2026-04-30T05:56:51.782" v="1720" actId="14100"/>
          <ac:grpSpMkLst>
            <pc:docMk/>
            <pc:sldMk cId="927369197" sldId="279"/>
            <ac:grpSpMk id="46" creationId="{ED0F980D-A269-3B15-4BE3-64C0FF5F7502}"/>
          </ac:grpSpMkLst>
        </pc:grpChg>
        <pc:picChg chg="add del mod">
          <ac:chgData name="Jamail, Lilly" userId="S::lilly.jamail@tcu.edu::135c262b-d849-43a6-a919-97e2b5f7fd93" providerId="AD" clId="Web-{C09B081A-FF4B-40EE-3D44-74D3E0ABD6F1}" dt="2026-04-30T05:36:26.602" v="1518"/>
          <ac:picMkLst>
            <pc:docMk/>
            <pc:sldMk cId="927369197" sldId="279"/>
            <ac:picMk id="6" creationId="{51BF1757-0FAD-F518-3C7C-863901429947}"/>
          </ac:picMkLst>
        </pc:picChg>
        <pc:picChg chg="add mod modCrop">
          <ac:chgData name="Jamail, Lilly" userId="S::lilly.jamail@tcu.edu::135c262b-d849-43a6-a919-97e2b5f7fd93" providerId="AD" clId="Web-{C09B081A-FF4B-40EE-3D44-74D3E0ABD6F1}" dt="2026-04-30T05:57:16.329" v="1723" actId="14100"/>
          <ac:picMkLst>
            <pc:docMk/>
            <pc:sldMk cId="927369197" sldId="279"/>
            <ac:picMk id="11" creationId="{AEC5F01F-5F18-B815-B7A9-5D3563D674DA}"/>
          </ac:picMkLst>
        </pc:picChg>
        <pc:picChg chg="add mod">
          <ac:chgData name="Jamail, Lilly" userId="S::lilly.jamail@tcu.edu::135c262b-d849-43a6-a919-97e2b5f7fd93" providerId="AD" clId="Web-{C09B081A-FF4B-40EE-3D44-74D3E0ABD6F1}" dt="2026-04-30T05:57:40.016" v="1728" actId="1076"/>
          <ac:picMkLst>
            <pc:docMk/>
            <pc:sldMk cId="927369197" sldId="279"/>
            <ac:picMk id="14" creationId="{C52478DC-E386-46F5-FE12-D877A33B579D}"/>
          </ac:picMkLst>
        </pc:picChg>
        <pc:picChg chg="add mod ord modCrop">
          <ac:chgData name="Jamail, Lilly" userId="S::lilly.jamail@tcu.edu::135c262b-d849-43a6-a919-97e2b5f7fd93" providerId="AD" clId="Web-{C09B081A-FF4B-40EE-3D44-74D3E0ABD6F1}" dt="2026-04-30T05:57:42.579" v="1729" actId="1076"/>
          <ac:picMkLst>
            <pc:docMk/>
            <pc:sldMk cId="927369197" sldId="279"/>
            <ac:picMk id="15" creationId="{ED397D38-1ECC-BF45-2FEC-E08F3620A833}"/>
          </ac:picMkLst>
        </pc:picChg>
        <pc:picChg chg="add mod modCrop">
          <ac:chgData name="Jamail, Lilly" userId="S::lilly.jamail@tcu.edu::135c262b-d849-43a6-a919-97e2b5f7fd93" providerId="AD" clId="Web-{C09B081A-FF4B-40EE-3D44-74D3E0ABD6F1}" dt="2026-04-30T05:57:46.032" v="1730" actId="1076"/>
          <ac:picMkLst>
            <pc:docMk/>
            <pc:sldMk cId="927369197" sldId="279"/>
            <ac:picMk id="16" creationId="{84AA56CE-6EE6-F50A-5FB3-6CA257A4C50B}"/>
          </ac:picMkLst>
        </pc:picChg>
      </pc:sldChg>
      <pc:sldChg chg="addSp delSp modSp mod setBg">
        <pc:chgData name="Jamail, Lilly" userId="S::lilly.jamail@tcu.edu::135c262b-d849-43a6-a919-97e2b5f7fd93" providerId="AD" clId="Web-{C09B081A-FF4B-40EE-3D44-74D3E0ABD6F1}" dt="2026-04-30T06:11:06.652" v="1810" actId="1076"/>
        <pc:sldMkLst>
          <pc:docMk/>
          <pc:sldMk cId="2314503874" sldId="280"/>
        </pc:sldMkLst>
        <pc:spChg chg="mod">
          <ac:chgData name="Jamail, Lilly" userId="S::lilly.jamail@tcu.edu::135c262b-d849-43a6-a919-97e2b5f7fd93" providerId="AD" clId="Web-{C09B081A-FF4B-40EE-3D44-74D3E0ABD6F1}" dt="2026-04-30T06:07:10.275" v="1780"/>
          <ac:spMkLst>
            <pc:docMk/>
            <pc:sldMk cId="2314503874" sldId="280"/>
            <ac:spMk id="2" creationId="{09B846CC-3DCA-1C4A-E3EF-FEBBD3C8CE41}"/>
          </ac:spMkLst>
        </pc:spChg>
        <pc:spChg chg="mod">
          <ac:chgData name="Jamail, Lilly" userId="S::lilly.jamail@tcu.edu::135c262b-d849-43a6-a919-97e2b5f7fd93" providerId="AD" clId="Web-{C09B081A-FF4B-40EE-3D44-74D3E0ABD6F1}" dt="2026-04-30T04:34:32.664" v="665" actId="1076"/>
          <ac:spMkLst>
            <pc:docMk/>
            <pc:sldMk cId="2314503874" sldId="280"/>
            <ac:spMk id="34" creationId="{983C2BFC-DADB-B8A1-08AC-F0FEE81B8290}"/>
          </ac:spMkLst>
        </pc:spChg>
        <pc:grpChg chg="add del mod">
          <ac:chgData name="Jamail, Lilly" userId="S::lilly.jamail@tcu.edu::135c262b-d849-43a6-a919-97e2b5f7fd93" providerId="AD" clId="Web-{C09B081A-FF4B-40EE-3D44-74D3E0ABD6F1}" dt="2026-04-30T04:33:42.899" v="657"/>
          <ac:grpSpMkLst>
            <pc:docMk/>
            <pc:sldMk cId="2314503874" sldId="280"/>
            <ac:grpSpMk id="99" creationId="{28DBF7DD-D1A4-9DCB-27FF-F8BD255B665D}"/>
          </ac:grpSpMkLst>
        </pc:grpChg>
        <pc:graphicFrameChg chg="add del">
          <ac:chgData name="Jamail, Lilly" userId="S::lilly.jamail@tcu.edu::135c262b-d849-43a6-a919-97e2b5f7fd93" providerId="AD" clId="Web-{C09B081A-FF4B-40EE-3D44-74D3E0ABD6F1}" dt="2026-04-30T04:02:02.848" v="1"/>
          <ac:graphicFrameMkLst>
            <pc:docMk/>
            <pc:sldMk cId="2314503874" sldId="280"/>
            <ac:graphicFrameMk id="4" creationId="{CA3F467B-EABB-944E-5FE6-B7650F200FEB}"/>
          </ac:graphicFrameMkLst>
        </pc:graphicFrameChg>
        <pc:graphicFrameChg chg="add del">
          <ac:chgData name="Jamail, Lilly" userId="S::lilly.jamail@tcu.edu::135c262b-d849-43a6-a919-97e2b5f7fd93" providerId="AD" clId="Web-{C09B081A-FF4B-40EE-3D44-74D3E0ABD6F1}" dt="2026-04-30T04:02:21.988" v="3"/>
          <ac:graphicFrameMkLst>
            <pc:docMk/>
            <pc:sldMk cId="2314503874" sldId="280"/>
            <ac:graphicFrameMk id="5" creationId="{F06B62F9-6C47-0A2F-C4DA-F5FA1465B4BE}"/>
          </ac:graphicFrameMkLst>
        </pc:graphicFrameChg>
        <pc:graphicFrameChg chg="add del mod modGraphic">
          <ac:chgData name="Jamail, Lilly" userId="S::lilly.jamail@tcu.edu::135c262b-d849-43a6-a919-97e2b5f7fd93" providerId="AD" clId="Web-{C09B081A-FF4B-40EE-3D44-74D3E0ABD6F1}" dt="2026-04-30T06:07:31.291" v="1781"/>
          <ac:graphicFrameMkLst>
            <pc:docMk/>
            <pc:sldMk cId="2314503874" sldId="280"/>
            <ac:graphicFrameMk id="6" creationId="{CADB7D46-CAEE-E6F2-F265-C47BE5E1B37D}"/>
          </ac:graphicFrameMkLst>
        </pc:graphicFrameChg>
        <pc:picChg chg="add mod">
          <ac:chgData name="Jamail, Lilly" userId="S::lilly.jamail@tcu.edu::135c262b-d849-43a6-a919-97e2b5f7fd93" providerId="AD" clId="Web-{C09B081A-FF4B-40EE-3D44-74D3E0ABD6F1}" dt="2026-04-30T06:08:16.807" v="1787" actId="1076"/>
          <ac:picMkLst>
            <pc:docMk/>
            <pc:sldMk cId="2314503874" sldId="280"/>
            <ac:picMk id="7" creationId="{ECACB02C-50B1-D3F5-1E17-4A02661D7427}"/>
          </ac:picMkLst>
        </pc:picChg>
        <pc:picChg chg="add del mod">
          <ac:chgData name="Jamail, Lilly" userId="S::lilly.jamail@tcu.edu::135c262b-d849-43a6-a919-97e2b5f7fd93" providerId="AD" clId="Web-{C09B081A-FF4B-40EE-3D44-74D3E0ABD6F1}" dt="2026-04-30T06:10:35.714" v="1803"/>
          <ac:picMkLst>
            <pc:docMk/>
            <pc:sldMk cId="2314503874" sldId="280"/>
            <ac:picMk id="8" creationId="{95907BFE-A3C4-0CD9-FC64-7DF3DCAAD9D6}"/>
          </ac:picMkLst>
        </pc:picChg>
        <pc:picChg chg="add mod">
          <ac:chgData name="Jamail, Lilly" userId="S::lilly.jamail@tcu.edu::135c262b-d849-43a6-a919-97e2b5f7fd93" providerId="AD" clId="Web-{C09B081A-FF4B-40EE-3D44-74D3E0ABD6F1}" dt="2026-04-30T06:11:02.683" v="1809" actId="1076"/>
          <ac:picMkLst>
            <pc:docMk/>
            <pc:sldMk cId="2314503874" sldId="280"/>
            <ac:picMk id="9" creationId="{3A0CD01B-3DE3-CDD4-D013-F8CB83FF50E4}"/>
          </ac:picMkLst>
        </pc:picChg>
        <pc:picChg chg="add mod">
          <ac:chgData name="Jamail, Lilly" userId="S::lilly.jamail@tcu.edu::135c262b-d849-43a6-a919-97e2b5f7fd93" providerId="AD" clId="Web-{C09B081A-FF4B-40EE-3D44-74D3E0ABD6F1}" dt="2026-04-30T06:11:06.652" v="1810" actId="1076"/>
          <ac:picMkLst>
            <pc:docMk/>
            <pc:sldMk cId="2314503874" sldId="280"/>
            <ac:picMk id="10" creationId="{0015B9EE-8045-992B-5AEE-DD80916D2CAD}"/>
          </ac:picMkLst>
        </pc:picChg>
        <pc:picChg chg="add mod">
          <ac:chgData name="Jamail, Lilly" userId="S::lilly.jamail@tcu.edu::135c262b-d849-43a6-a919-97e2b5f7fd93" providerId="AD" clId="Web-{C09B081A-FF4B-40EE-3D44-74D3E0ABD6F1}" dt="2026-04-30T06:11:00.418" v="1808" actId="1076"/>
          <ac:picMkLst>
            <pc:docMk/>
            <pc:sldMk cId="2314503874" sldId="280"/>
            <ac:picMk id="11" creationId="{67C53741-759C-5F06-572D-E8286F84D9DC}"/>
          </ac:picMkLst>
        </pc:picChg>
        <pc:picChg chg="mod">
          <ac:chgData name="Jamail, Lilly" userId="S::lilly.jamail@tcu.edu::135c262b-d849-43a6-a919-97e2b5f7fd93" providerId="AD" clId="Web-{C09B081A-FF4B-40EE-3D44-74D3E0ABD6F1}" dt="2026-04-30T06:08:05.197" v="1785" actId="14100"/>
          <ac:picMkLst>
            <pc:docMk/>
            <pc:sldMk cId="2314503874" sldId="280"/>
            <ac:picMk id="103" creationId="{B19360CF-4A37-57F2-71BE-F998383B3893}"/>
          </ac:picMkLst>
        </pc:picChg>
      </pc:sldChg>
    </pc:docChg>
  </pc:docChgLst>
</pc:chgInfo>
</file>

<file path=ppt/comments/modernComment_100_0.xml><?xml version="1.0" encoding="utf-8"?>
<p188:cmLst xmlns:a="http://schemas.openxmlformats.org/drawingml/2006/main" xmlns:r="http://schemas.openxmlformats.org/officeDocument/2006/relationships" xmlns:p188="http://schemas.microsoft.com/office/powerpoint/2018/8/main">
  <p188:cm id="{D1B8052D-E0A7-425D-8B2C-3A64D155612E}" authorId="{8729D77E-879C-67AC-0A4D-0260FDD2716F}" created="2026-04-27T01:34:36.257">
    <pc:sldMkLst xmlns:pc="http://schemas.microsoft.com/office/powerpoint/2013/main/command">
      <pc:docMk/>
      <pc:sldMk cId="0" sldId="256"/>
    </pc:sldMkLst>
    <p188:txBody>
      <a:bodyPr/>
      <a:lstStyle/>
      <a:p>
        <a:r>
          <a:rPr lang="en-US"/>
          <a:t>Recent news?</a:t>
        </a:r>
      </a:p>
    </p188:txBody>
  </p188:cm>
  <p188:cm id="{26984F4B-5F06-4646-8980-BC58464597E6}" authorId="{8729D77E-879C-67AC-0A4D-0260FDD2716F}" created="2026-04-27T01:34:46.511">
    <pc:sldMkLst xmlns:pc="http://schemas.microsoft.com/office/powerpoint/2013/main/command">
      <pc:docMk/>
      <pc:sldMk cId="0" sldId="256"/>
    </pc:sldMkLst>
    <p188:txBody>
      <a:bodyPr/>
      <a:lstStyle/>
      <a:p>
        <a:r>
          <a:rPr lang="en-US"/>
          <a:t>HOOK</a:t>
        </a:r>
      </a:p>
    </p188:txBody>
  </p188:cm>
</p188:cmLst>
</file>

<file path=ppt/comments/modernComment_118_89F486C2.xml><?xml version="1.0" encoding="utf-8"?>
<p188:cmLst xmlns:a="http://schemas.openxmlformats.org/drawingml/2006/main" xmlns:r="http://schemas.openxmlformats.org/officeDocument/2006/relationships" xmlns:p188="http://schemas.microsoft.com/office/powerpoint/2018/8/main">
  <p188:cm id="{61A31F24-115F-401B-8E69-E54EE0934C7F}" authorId="{8729D77E-879C-67AC-0A4D-0260FDD2716F}" status="resolved" created="2026-04-27T17:30:09.364" complete="100000">
    <pc:sldMkLst xmlns:pc="http://schemas.microsoft.com/office/powerpoint/2013/main/command">
      <pc:docMk/>
      <pc:sldMk cId="2314503874" sldId="280"/>
    </pc:sldMkLst>
    <p188:txBody>
      <a:bodyPr/>
      <a:lstStyle/>
      <a:p>
        <a:r>
          <a:rPr lang="en-US"/>
          <a:t>Add EPS</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4"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4"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4754B1-8282-446A-894D-9462532BDCD8}"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249FF43E-FD3E-4E4E-8815-FD9E5F2529DA}">
      <dgm:prSet phldrT="[Text]" phldr="0"/>
      <dgm:spPr/>
      <dgm:t>
        <a:bodyPr/>
        <a:lstStyle/>
        <a:p>
          <a:r>
            <a:rPr lang="en-US">
              <a:solidFill>
                <a:schemeClr val="bg1"/>
              </a:solidFill>
            </a:rPr>
            <a:t>Lilly Jamail</a:t>
          </a:r>
        </a:p>
      </dgm:t>
    </dgm:pt>
    <dgm:pt modelId="{62220E48-4806-4938-87DF-0C232AFB5FF7}" type="parTrans" cxnId="{3E01AF3B-277E-4936-8E9D-A6EBF344109C}">
      <dgm:prSet/>
      <dgm:spPr/>
      <dgm:t>
        <a:bodyPr/>
        <a:lstStyle/>
        <a:p>
          <a:endParaRPr lang="en-US"/>
        </a:p>
      </dgm:t>
    </dgm:pt>
    <dgm:pt modelId="{541F744D-1B0B-447B-811A-FF832F58CFA6}" type="sibTrans" cxnId="{3E01AF3B-277E-4936-8E9D-A6EBF344109C}">
      <dgm:prSet/>
      <dgm:spPr/>
      <dgm:t>
        <a:bodyPr/>
        <a:lstStyle/>
        <a:p>
          <a:endParaRPr lang="en-US"/>
        </a:p>
      </dgm:t>
    </dgm:pt>
    <dgm:pt modelId="{895D1537-E8DF-4FBC-8BE7-2CDF036D3B01}">
      <dgm:prSet phldrT="[Text]" phldr="0"/>
      <dgm:spPr/>
      <dgm:t>
        <a:bodyPr/>
        <a:lstStyle/>
        <a:p>
          <a:r>
            <a:rPr lang="en-US">
              <a:solidFill>
                <a:schemeClr val="bg1"/>
              </a:solidFill>
            </a:rPr>
            <a:t>Daniel Vasquez</a:t>
          </a:r>
        </a:p>
      </dgm:t>
    </dgm:pt>
    <dgm:pt modelId="{7D3D771F-8346-4FA1-AF04-203A4AF66507}" type="parTrans" cxnId="{8908B1DB-D53B-41F4-8AA9-DEDF0B6EE550}">
      <dgm:prSet/>
      <dgm:spPr/>
      <dgm:t>
        <a:bodyPr/>
        <a:lstStyle/>
        <a:p>
          <a:endParaRPr lang="en-US"/>
        </a:p>
      </dgm:t>
    </dgm:pt>
    <dgm:pt modelId="{D198B103-B507-4861-AE2B-B80A22AD2426}" type="sibTrans" cxnId="{8908B1DB-D53B-41F4-8AA9-DEDF0B6EE550}">
      <dgm:prSet/>
      <dgm:spPr/>
      <dgm:t>
        <a:bodyPr/>
        <a:lstStyle/>
        <a:p>
          <a:endParaRPr lang="en-US"/>
        </a:p>
      </dgm:t>
    </dgm:pt>
    <dgm:pt modelId="{53F53EA7-4452-487B-AF04-09CEADE0558C}">
      <dgm:prSet/>
      <dgm:spPr/>
      <dgm:t>
        <a:bodyPr/>
        <a:lstStyle/>
        <a:p>
          <a:endParaRPr lang="en-US"/>
        </a:p>
      </dgm:t>
    </dgm:pt>
    <dgm:pt modelId="{06417CB2-FAB7-426E-82DE-32B69295CD21}" type="parTrans" cxnId="{64404069-0F8C-4B25-BBF3-233462A02DED}">
      <dgm:prSet/>
      <dgm:spPr/>
      <dgm:t>
        <a:bodyPr/>
        <a:lstStyle/>
        <a:p>
          <a:endParaRPr lang="en-US"/>
        </a:p>
      </dgm:t>
    </dgm:pt>
    <dgm:pt modelId="{92381155-28B1-42E0-8A6D-5585BE7C76BB}" type="sibTrans" cxnId="{64404069-0F8C-4B25-BBF3-233462A02DED}">
      <dgm:prSet/>
      <dgm:spPr/>
      <dgm:t>
        <a:bodyPr/>
        <a:lstStyle/>
        <a:p>
          <a:endParaRPr lang="en-US"/>
        </a:p>
      </dgm:t>
    </dgm:pt>
    <dgm:pt modelId="{55240E16-DA13-43C8-8A3A-32A517F54D39}">
      <dgm:prSet/>
      <dgm:spPr/>
      <dgm:t>
        <a:bodyPr/>
        <a:lstStyle/>
        <a:p>
          <a:endParaRPr lang="en-US"/>
        </a:p>
      </dgm:t>
    </dgm:pt>
    <dgm:pt modelId="{1CD02301-13F1-405D-9EE3-EB237A618A22}" type="parTrans" cxnId="{115CC1DD-884A-4CFA-9BDC-808C52D85C33}">
      <dgm:prSet/>
      <dgm:spPr/>
      <dgm:t>
        <a:bodyPr/>
        <a:lstStyle/>
        <a:p>
          <a:endParaRPr lang="en-US"/>
        </a:p>
      </dgm:t>
    </dgm:pt>
    <dgm:pt modelId="{4817C324-CBCB-4142-B2BD-057E777D8484}" type="sibTrans" cxnId="{115CC1DD-884A-4CFA-9BDC-808C52D85C33}">
      <dgm:prSet/>
      <dgm:spPr/>
      <dgm:t>
        <a:bodyPr/>
        <a:lstStyle/>
        <a:p>
          <a:endParaRPr lang="en-US"/>
        </a:p>
      </dgm:t>
    </dgm:pt>
    <dgm:pt modelId="{C814C76C-9FC9-4825-9F05-0B64416ADBF4}">
      <dgm:prSet phldrT="[Text]" phldr="0"/>
      <dgm:spPr/>
      <dgm:t>
        <a:bodyPr/>
        <a:lstStyle/>
        <a:p>
          <a:r>
            <a:rPr lang="en-US">
              <a:solidFill>
                <a:schemeClr val="bg1"/>
              </a:solidFill>
            </a:rPr>
            <a:t>William Cecil</a:t>
          </a:r>
        </a:p>
      </dgm:t>
    </dgm:pt>
    <dgm:pt modelId="{3023409C-99A5-4CAA-BE20-89AEAC53F89F}" type="sibTrans" cxnId="{D9FD97FC-08DC-4757-8288-95EC033ACDBC}">
      <dgm:prSet/>
      <dgm:spPr/>
      <dgm:t>
        <a:bodyPr/>
        <a:lstStyle/>
        <a:p>
          <a:endParaRPr lang="en-US"/>
        </a:p>
      </dgm:t>
    </dgm:pt>
    <dgm:pt modelId="{1C213599-8942-4F81-B7FD-278253A881A4}" type="parTrans" cxnId="{D9FD97FC-08DC-4757-8288-95EC033ACDBC}">
      <dgm:prSet/>
      <dgm:spPr/>
      <dgm:t>
        <a:bodyPr/>
        <a:lstStyle/>
        <a:p>
          <a:endParaRPr lang="en-US"/>
        </a:p>
      </dgm:t>
    </dgm:pt>
    <dgm:pt modelId="{B87F02C2-9299-45B3-8A05-F9DB00F79E2C}">
      <dgm:prSet phldrT="[Text]" phldr="0"/>
      <dgm:spPr/>
      <dgm:t>
        <a:bodyPr/>
        <a:lstStyle/>
        <a:p>
          <a:endParaRPr lang="en-US">
            <a:solidFill>
              <a:schemeClr val="bg1"/>
            </a:solidFill>
          </a:endParaRPr>
        </a:p>
      </dgm:t>
    </dgm:pt>
    <dgm:pt modelId="{93CC46AA-AF8E-402E-AFE1-23155B1B5F73}" type="sibTrans" cxnId="{65AD9C9E-A111-453C-8932-FDD686F2A59B}">
      <dgm:prSet/>
      <dgm:spPr/>
      <dgm:t>
        <a:bodyPr/>
        <a:lstStyle/>
        <a:p>
          <a:endParaRPr lang="en-US"/>
        </a:p>
      </dgm:t>
    </dgm:pt>
    <dgm:pt modelId="{6B650A95-ECC5-42F5-AB85-87E206D913F2}" type="parTrans" cxnId="{65AD9C9E-A111-453C-8932-FDD686F2A59B}">
      <dgm:prSet/>
      <dgm:spPr/>
      <dgm:t>
        <a:bodyPr/>
        <a:lstStyle/>
        <a:p>
          <a:endParaRPr lang="en-US"/>
        </a:p>
      </dgm:t>
    </dgm:pt>
    <dgm:pt modelId="{058D408D-B1FB-45CC-9DB5-EC3A064F5C68}" type="pres">
      <dgm:prSet presAssocID="{974754B1-8282-446A-894D-9462532BDCD8}" presName="Name0" presStyleCnt="0">
        <dgm:presLayoutVars>
          <dgm:dir/>
          <dgm:resizeHandles val="exact"/>
        </dgm:presLayoutVars>
      </dgm:prSet>
      <dgm:spPr/>
    </dgm:pt>
    <dgm:pt modelId="{0979CADF-4116-4CC9-9A02-D79D30EB4F31}" type="pres">
      <dgm:prSet presAssocID="{C814C76C-9FC9-4825-9F05-0B64416ADBF4}" presName="compNode" presStyleCnt="0"/>
      <dgm:spPr/>
    </dgm:pt>
    <dgm:pt modelId="{BFAA4D35-6D1D-40ED-9D4A-3494A533E629}" type="pres">
      <dgm:prSet presAssocID="{C814C76C-9FC9-4825-9F05-0B64416ADBF4}" presName="pictRect" presStyleLbl="node1" presStyleIdx="0" presStyleCnt="6" custScaleY="145206"/>
      <dgm:spPr>
        <a:prstGeom prst="rect">
          <a:avLst/>
        </a:prstGeom>
        <a:blipFill dpi="0" rotWithShape="1">
          <a:blip xmlns:r="http://schemas.openxmlformats.org/officeDocument/2006/relationships" r:embed="rId1"/>
          <a:srcRect/>
          <a:stretch>
            <a:fillRect l="-1680" t="-7237" r="-1265" b="-47180"/>
          </a:stretch>
        </a:blipFill>
      </dgm:spPr>
    </dgm:pt>
    <dgm:pt modelId="{2B7F32F8-7091-4E22-9D1D-AFD7CD388F14}" type="pres">
      <dgm:prSet presAssocID="{C814C76C-9FC9-4825-9F05-0B64416ADBF4}" presName="textRect" presStyleLbl="revTx" presStyleIdx="0" presStyleCnt="6" custLinFactNeighborX="285" custLinFactNeighborY="55832">
        <dgm:presLayoutVars>
          <dgm:bulletEnabled val="1"/>
        </dgm:presLayoutVars>
      </dgm:prSet>
      <dgm:spPr/>
    </dgm:pt>
    <dgm:pt modelId="{A1D58782-43CC-4DC5-BB61-DB340BEDAD89}" type="pres">
      <dgm:prSet presAssocID="{3023409C-99A5-4CAA-BE20-89AEAC53F89F}" presName="sibTrans" presStyleLbl="sibTrans2D1" presStyleIdx="0" presStyleCnt="0"/>
      <dgm:spPr/>
    </dgm:pt>
    <dgm:pt modelId="{78D93417-8E08-481F-9573-772F663520F8}" type="pres">
      <dgm:prSet presAssocID="{249FF43E-FD3E-4E4E-8815-FD9E5F2529DA}" presName="compNode" presStyleCnt="0"/>
      <dgm:spPr/>
    </dgm:pt>
    <dgm:pt modelId="{97B2A13D-4449-41F9-AE3F-58AE00C7CDE7}" type="pres">
      <dgm:prSet presAssocID="{249FF43E-FD3E-4E4E-8815-FD9E5F2529DA}" presName="pictRect" presStyleLbl="node1" presStyleIdx="1" presStyleCnt="6" custScaleY="145206"/>
      <dgm:spPr>
        <a:prstGeom prst="rect">
          <a:avLst/>
        </a:prstGeom>
      </dgm:spPr>
    </dgm:pt>
    <dgm:pt modelId="{EEC0CE19-FCFC-4976-9187-776694C5B2AE}" type="pres">
      <dgm:prSet presAssocID="{249FF43E-FD3E-4E4E-8815-FD9E5F2529DA}" presName="textRect" presStyleLbl="revTx" presStyleIdx="1" presStyleCnt="6" custLinFactNeighborX="2107" custLinFactNeighborY="51305">
        <dgm:presLayoutVars>
          <dgm:bulletEnabled val="1"/>
        </dgm:presLayoutVars>
      </dgm:prSet>
      <dgm:spPr/>
    </dgm:pt>
    <dgm:pt modelId="{04715199-815F-49A4-9E33-09DCED9249EB}" type="pres">
      <dgm:prSet presAssocID="{541F744D-1B0B-447B-811A-FF832F58CFA6}" presName="sibTrans" presStyleLbl="sibTrans2D1" presStyleIdx="0" presStyleCnt="0"/>
      <dgm:spPr/>
    </dgm:pt>
    <dgm:pt modelId="{A5AED817-CDCA-4DC1-8121-F3AB92396225}" type="pres">
      <dgm:prSet presAssocID="{895D1537-E8DF-4FBC-8BE7-2CDF036D3B01}" presName="compNode" presStyleCnt="0"/>
      <dgm:spPr/>
    </dgm:pt>
    <dgm:pt modelId="{25EAE5F1-BA58-42FC-B04E-C31842D95F33}" type="pres">
      <dgm:prSet presAssocID="{895D1537-E8DF-4FBC-8BE7-2CDF036D3B01}" presName="pictRect" presStyleLbl="node1" presStyleIdx="2" presStyleCnt="6" custScaleY="145206" custLinFactNeighborX="-424" custLinFactNeighborY="27"/>
      <dgm:spPr>
        <a:prstGeom prst="rect">
          <a:avLst/>
        </a:prstGeom>
      </dgm:spPr>
    </dgm:pt>
    <dgm:pt modelId="{E57E7D69-30BD-4AFB-BBF4-3168D7D1D757}" type="pres">
      <dgm:prSet presAssocID="{895D1537-E8DF-4FBC-8BE7-2CDF036D3B01}" presName="textRect" presStyleLbl="revTx" presStyleIdx="2" presStyleCnt="6" custLinFactNeighborX="-1120" custLinFactNeighborY="55832">
        <dgm:presLayoutVars>
          <dgm:bulletEnabled val="1"/>
        </dgm:presLayoutVars>
      </dgm:prSet>
      <dgm:spPr/>
    </dgm:pt>
    <dgm:pt modelId="{5AD330D1-BC6B-46F3-8E9F-2B47F1A97F9A}" type="pres">
      <dgm:prSet presAssocID="{D198B103-B507-4861-AE2B-B80A22AD2426}" presName="sibTrans" presStyleLbl="sibTrans2D1" presStyleIdx="0" presStyleCnt="0"/>
      <dgm:spPr/>
    </dgm:pt>
    <dgm:pt modelId="{A535B9EE-5F8D-4D90-9308-B2950C6C6703}" type="pres">
      <dgm:prSet presAssocID="{53F53EA7-4452-487B-AF04-09CEADE0558C}" presName="compNode" presStyleCnt="0"/>
      <dgm:spPr/>
    </dgm:pt>
    <dgm:pt modelId="{B129B709-9B41-470F-8F52-1FC55A5E5F39}" type="pres">
      <dgm:prSet presAssocID="{53F53EA7-4452-487B-AF04-09CEADE0558C}" presName="pictRect" presStyleLbl="node1" presStyleIdx="3" presStyleCnt="6" custScaleY="145206" custLinFactNeighborX="545" custLinFactNeighborY="423"/>
      <dgm:spPr>
        <a:prstGeom prst="rect">
          <a:avLst/>
        </a:prstGeom>
        <a:blipFill>
          <a:blip xmlns:r="http://schemas.openxmlformats.org/officeDocument/2006/relationships" r:embed="rId2"/>
          <a:srcRect/>
          <a:stretch>
            <a:fillRect/>
          </a:stretch>
        </a:blipFill>
      </dgm:spPr>
    </dgm:pt>
    <dgm:pt modelId="{A85951C3-C57F-42B8-9EF4-3D47A10A9608}" type="pres">
      <dgm:prSet presAssocID="{53F53EA7-4452-487B-AF04-09CEADE0558C}" presName="textRect" presStyleLbl="revTx" presStyleIdx="3" presStyleCnt="6">
        <dgm:presLayoutVars>
          <dgm:bulletEnabled val="1"/>
        </dgm:presLayoutVars>
      </dgm:prSet>
      <dgm:spPr/>
    </dgm:pt>
    <dgm:pt modelId="{B216C742-0414-4516-83E0-2756CAF43F94}" type="pres">
      <dgm:prSet presAssocID="{92381155-28B1-42E0-8A6D-5585BE7C76BB}" presName="sibTrans" presStyleLbl="sibTrans2D1" presStyleIdx="0" presStyleCnt="0"/>
      <dgm:spPr/>
    </dgm:pt>
    <dgm:pt modelId="{39ACF824-6FC5-4459-840E-9F7B06083B59}" type="pres">
      <dgm:prSet presAssocID="{55240E16-DA13-43C8-8A3A-32A517F54D39}" presName="compNode" presStyleCnt="0"/>
      <dgm:spPr/>
    </dgm:pt>
    <dgm:pt modelId="{B24B2B32-B8B1-4E4C-8B46-47EC033E17C5}" type="pres">
      <dgm:prSet presAssocID="{55240E16-DA13-43C8-8A3A-32A517F54D39}" presName="pictRect" presStyleLbl="node1" presStyleIdx="4" presStyleCnt="6" custScaleY="145206" custLinFactNeighborY="7317"/>
      <dgm:spPr>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descr="A person in a suit and tie&#10;&#10;AI-generated content may be incorrect."/>
        </a:ext>
      </dgm:extLst>
    </dgm:pt>
    <dgm:pt modelId="{BA52100C-4604-4AAB-A54D-641059ECF30B}" type="pres">
      <dgm:prSet presAssocID="{55240E16-DA13-43C8-8A3A-32A517F54D39}" presName="textRect" presStyleLbl="revTx" presStyleIdx="4" presStyleCnt="6">
        <dgm:presLayoutVars>
          <dgm:bulletEnabled val="1"/>
        </dgm:presLayoutVars>
      </dgm:prSet>
      <dgm:spPr/>
    </dgm:pt>
    <dgm:pt modelId="{6B7E97C7-B09E-4536-9BEE-B325FD2DA13D}" type="pres">
      <dgm:prSet presAssocID="{4817C324-CBCB-4142-B2BD-057E777D8484}" presName="sibTrans" presStyleLbl="sibTrans2D1" presStyleIdx="0" presStyleCnt="0"/>
      <dgm:spPr/>
    </dgm:pt>
    <dgm:pt modelId="{D247230F-A3D9-4111-9EA4-C0A44E3E7D8F}" type="pres">
      <dgm:prSet presAssocID="{B87F02C2-9299-45B3-8A05-F9DB00F79E2C}" presName="compNode" presStyleCnt="0"/>
      <dgm:spPr/>
    </dgm:pt>
    <dgm:pt modelId="{3A6EA3BC-2C2A-42F7-8F45-DDE74C119AE0}" type="pres">
      <dgm:prSet presAssocID="{B87F02C2-9299-45B3-8A05-F9DB00F79E2C}" presName="pictRect" presStyleLbl="node1" presStyleIdx="5" presStyleCnt="6" custScaleY="145206" custLinFactNeighborY="7317"/>
      <dgm:spPr>
        <a:prstGeom prst="rect">
          <a:avLst/>
        </a:prstGeom>
        <a:blipFill>
          <a:blip xmlns:r="http://schemas.openxmlformats.org/officeDocument/2006/relationships" r:embed="rId4"/>
          <a:srcRect/>
          <a:stretch>
            <a:fillRect t="-25000" b="-25000"/>
          </a:stretch>
        </a:blipFill>
      </dgm:spPr>
    </dgm:pt>
    <dgm:pt modelId="{40B2F743-1F52-4CB0-88B9-5B98DEDAF0D8}" type="pres">
      <dgm:prSet presAssocID="{B87F02C2-9299-45B3-8A05-F9DB00F79E2C}" presName="textRect" presStyleLbl="revTx" presStyleIdx="5" presStyleCnt="6" custLinFactNeighborX="4143" custLinFactNeighborY="50292">
        <dgm:presLayoutVars>
          <dgm:bulletEnabled val="1"/>
        </dgm:presLayoutVars>
      </dgm:prSet>
      <dgm:spPr/>
    </dgm:pt>
  </dgm:ptLst>
  <dgm:cxnLst>
    <dgm:cxn modelId="{0E009D11-5451-4A3E-8608-AEB1094C43FF}" type="presOf" srcId="{3023409C-99A5-4CAA-BE20-89AEAC53F89F}" destId="{A1D58782-43CC-4DC5-BB61-DB340BEDAD89}" srcOrd="0" destOrd="0" presId="urn:microsoft.com/office/officeart/2005/8/layout/pList1"/>
    <dgm:cxn modelId="{3E01AF3B-277E-4936-8E9D-A6EBF344109C}" srcId="{974754B1-8282-446A-894D-9462532BDCD8}" destId="{249FF43E-FD3E-4E4E-8815-FD9E5F2529DA}" srcOrd="1" destOrd="0" parTransId="{62220E48-4806-4938-87DF-0C232AFB5FF7}" sibTransId="{541F744D-1B0B-447B-811A-FF832F58CFA6}"/>
    <dgm:cxn modelId="{40D7EF5B-38D8-4544-805E-4A921BF892D6}" type="presOf" srcId="{D198B103-B507-4861-AE2B-B80A22AD2426}" destId="{5AD330D1-BC6B-46F3-8E9F-2B47F1A97F9A}" srcOrd="0" destOrd="0" presId="urn:microsoft.com/office/officeart/2005/8/layout/pList1"/>
    <dgm:cxn modelId="{9F9A4C5E-1A57-41EE-B045-71F99146CFCB}" type="presOf" srcId="{249FF43E-FD3E-4E4E-8815-FD9E5F2529DA}" destId="{EEC0CE19-FCFC-4976-9187-776694C5B2AE}" srcOrd="0" destOrd="0" presId="urn:microsoft.com/office/officeart/2005/8/layout/pList1"/>
    <dgm:cxn modelId="{970BCA66-D79F-4502-B60A-530F4D542160}" type="presOf" srcId="{55240E16-DA13-43C8-8A3A-32A517F54D39}" destId="{BA52100C-4604-4AAB-A54D-641059ECF30B}" srcOrd="0" destOrd="0" presId="urn:microsoft.com/office/officeart/2005/8/layout/pList1"/>
    <dgm:cxn modelId="{48E00468-A211-420E-8EC8-C02448F38D92}" type="presOf" srcId="{92381155-28B1-42E0-8A6D-5585BE7C76BB}" destId="{B216C742-0414-4516-83E0-2756CAF43F94}" srcOrd="0" destOrd="0" presId="urn:microsoft.com/office/officeart/2005/8/layout/pList1"/>
    <dgm:cxn modelId="{64404069-0F8C-4B25-BBF3-233462A02DED}" srcId="{974754B1-8282-446A-894D-9462532BDCD8}" destId="{53F53EA7-4452-487B-AF04-09CEADE0558C}" srcOrd="3" destOrd="0" parTransId="{06417CB2-FAB7-426E-82DE-32B69295CD21}" sibTransId="{92381155-28B1-42E0-8A6D-5585BE7C76BB}"/>
    <dgm:cxn modelId="{EF2C7379-D65B-435E-A379-E6221F009A53}" type="presOf" srcId="{541F744D-1B0B-447B-811A-FF832F58CFA6}" destId="{04715199-815F-49A4-9E33-09DCED9249EB}" srcOrd="0" destOrd="0" presId="urn:microsoft.com/office/officeart/2005/8/layout/pList1"/>
    <dgm:cxn modelId="{2DCD687A-DC76-41CA-B4DE-DC235B8A3E4F}" type="presOf" srcId="{B87F02C2-9299-45B3-8A05-F9DB00F79E2C}" destId="{40B2F743-1F52-4CB0-88B9-5B98DEDAF0D8}" srcOrd="0" destOrd="0" presId="urn:microsoft.com/office/officeart/2005/8/layout/pList1"/>
    <dgm:cxn modelId="{F864429D-725B-4022-9D74-1A313B5EB46C}" type="presOf" srcId="{53F53EA7-4452-487B-AF04-09CEADE0558C}" destId="{A85951C3-C57F-42B8-9EF4-3D47A10A9608}" srcOrd="0" destOrd="0" presId="urn:microsoft.com/office/officeart/2005/8/layout/pList1"/>
    <dgm:cxn modelId="{65AD9C9E-A111-453C-8932-FDD686F2A59B}" srcId="{974754B1-8282-446A-894D-9462532BDCD8}" destId="{B87F02C2-9299-45B3-8A05-F9DB00F79E2C}" srcOrd="5" destOrd="0" parTransId="{6B650A95-ECC5-42F5-AB85-87E206D913F2}" sibTransId="{93CC46AA-AF8E-402E-AFE1-23155B1B5F73}"/>
    <dgm:cxn modelId="{055963B4-4A76-43B8-9B72-B9C43A7FBF2D}" type="presOf" srcId="{4817C324-CBCB-4142-B2BD-057E777D8484}" destId="{6B7E97C7-B09E-4536-9BEE-B325FD2DA13D}" srcOrd="0" destOrd="0" presId="urn:microsoft.com/office/officeart/2005/8/layout/pList1"/>
    <dgm:cxn modelId="{72CE02B9-D115-40DD-830F-871B0143F65C}" type="presOf" srcId="{895D1537-E8DF-4FBC-8BE7-2CDF036D3B01}" destId="{E57E7D69-30BD-4AFB-BBF4-3168D7D1D757}" srcOrd="0" destOrd="0" presId="urn:microsoft.com/office/officeart/2005/8/layout/pList1"/>
    <dgm:cxn modelId="{DB8E5ACB-9B3C-4688-B7CB-984A1A360EE4}" type="presOf" srcId="{974754B1-8282-446A-894D-9462532BDCD8}" destId="{058D408D-B1FB-45CC-9DB5-EC3A064F5C68}" srcOrd="0" destOrd="0" presId="urn:microsoft.com/office/officeart/2005/8/layout/pList1"/>
    <dgm:cxn modelId="{11ED33D7-0397-41C3-84FA-DB33FF634EAE}" type="presOf" srcId="{C814C76C-9FC9-4825-9F05-0B64416ADBF4}" destId="{2B7F32F8-7091-4E22-9D1D-AFD7CD388F14}" srcOrd="0" destOrd="0" presId="urn:microsoft.com/office/officeart/2005/8/layout/pList1"/>
    <dgm:cxn modelId="{8908B1DB-D53B-41F4-8AA9-DEDF0B6EE550}" srcId="{974754B1-8282-446A-894D-9462532BDCD8}" destId="{895D1537-E8DF-4FBC-8BE7-2CDF036D3B01}" srcOrd="2" destOrd="0" parTransId="{7D3D771F-8346-4FA1-AF04-203A4AF66507}" sibTransId="{D198B103-B507-4861-AE2B-B80A22AD2426}"/>
    <dgm:cxn modelId="{115CC1DD-884A-4CFA-9BDC-808C52D85C33}" srcId="{974754B1-8282-446A-894D-9462532BDCD8}" destId="{55240E16-DA13-43C8-8A3A-32A517F54D39}" srcOrd="4" destOrd="0" parTransId="{1CD02301-13F1-405D-9EE3-EB237A618A22}" sibTransId="{4817C324-CBCB-4142-B2BD-057E777D8484}"/>
    <dgm:cxn modelId="{D9FD97FC-08DC-4757-8288-95EC033ACDBC}" srcId="{974754B1-8282-446A-894D-9462532BDCD8}" destId="{C814C76C-9FC9-4825-9F05-0B64416ADBF4}" srcOrd="0" destOrd="0" parTransId="{1C213599-8942-4F81-B7FD-278253A881A4}" sibTransId="{3023409C-99A5-4CAA-BE20-89AEAC53F89F}"/>
    <dgm:cxn modelId="{41A1269B-1140-42BC-BF7E-AE447DD57319}" type="presParOf" srcId="{058D408D-B1FB-45CC-9DB5-EC3A064F5C68}" destId="{0979CADF-4116-4CC9-9A02-D79D30EB4F31}" srcOrd="0" destOrd="0" presId="urn:microsoft.com/office/officeart/2005/8/layout/pList1"/>
    <dgm:cxn modelId="{DEE1919F-A754-465F-9862-CA18BA951318}" type="presParOf" srcId="{0979CADF-4116-4CC9-9A02-D79D30EB4F31}" destId="{BFAA4D35-6D1D-40ED-9D4A-3494A533E629}" srcOrd="0" destOrd="0" presId="urn:microsoft.com/office/officeart/2005/8/layout/pList1"/>
    <dgm:cxn modelId="{BBA5C786-FD92-416B-89BA-7A9B5E917B54}" type="presParOf" srcId="{0979CADF-4116-4CC9-9A02-D79D30EB4F31}" destId="{2B7F32F8-7091-4E22-9D1D-AFD7CD388F14}" srcOrd="1" destOrd="0" presId="urn:microsoft.com/office/officeart/2005/8/layout/pList1"/>
    <dgm:cxn modelId="{4C6C3018-8A78-481D-B1AE-BA4C2D70F67A}" type="presParOf" srcId="{058D408D-B1FB-45CC-9DB5-EC3A064F5C68}" destId="{A1D58782-43CC-4DC5-BB61-DB340BEDAD89}" srcOrd="1" destOrd="0" presId="urn:microsoft.com/office/officeart/2005/8/layout/pList1"/>
    <dgm:cxn modelId="{B5007175-4EF5-4038-9877-3F342367491C}" type="presParOf" srcId="{058D408D-B1FB-45CC-9DB5-EC3A064F5C68}" destId="{78D93417-8E08-481F-9573-772F663520F8}" srcOrd="2" destOrd="0" presId="urn:microsoft.com/office/officeart/2005/8/layout/pList1"/>
    <dgm:cxn modelId="{6FDF86DB-0A75-4113-BCE1-6D3F2450E2AE}" type="presParOf" srcId="{78D93417-8E08-481F-9573-772F663520F8}" destId="{97B2A13D-4449-41F9-AE3F-58AE00C7CDE7}" srcOrd="0" destOrd="0" presId="urn:microsoft.com/office/officeart/2005/8/layout/pList1"/>
    <dgm:cxn modelId="{791BF7D4-F2A3-4B50-A499-FF2BFA29C2CA}" type="presParOf" srcId="{78D93417-8E08-481F-9573-772F663520F8}" destId="{EEC0CE19-FCFC-4976-9187-776694C5B2AE}" srcOrd="1" destOrd="0" presId="urn:microsoft.com/office/officeart/2005/8/layout/pList1"/>
    <dgm:cxn modelId="{8EDDA021-0647-4C59-AC73-E6566C83EFBA}" type="presParOf" srcId="{058D408D-B1FB-45CC-9DB5-EC3A064F5C68}" destId="{04715199-815F-49A4-9E33-09DCED9249EB}" srcOrd="3" destOrd="0" presId="urn:microsoft.com/office/officeart/2005/8/layout/pList1"/>
    <dgm:cxn modelId="{BC2769DE-0287-4D52-81B8-60519493FD0C}" type="presParOf" srcId="{058D408D-B1FB-45CC-9DB5-EC3A064F5C68}" destId="{A5AED817-CDCA-4DC1-8121-F3AB92396225}" srcOrd="4" destOrd="0" presId="urn:microsoft.com/office/officeart/2005/8/layout/pList1"/>
    <dgm:cxn modelId="{6FEEB361-484B-4025-BF28-EC4AC83C5D33}" type="presParOf" srcId="{A5AED817-CDCA-4DC1-8121-F3AB92396225}" destId="{25EAE5F1-BA58-42FC-B04E-C31842D95F33}" srcOrd="0" destOrd="0" presId="urn:microsoft.com/office/officeart/2005/8/layout/pList1"/>
    <dgm:cxn modelId="{49FE30E6-76BF-4A15-92F8-58BDAFA71E52}" type="presParOf" srcId="{A5AED817-CDCA-4DC1-8121-F3AB92396225}" destId="{E57E7D69-30BD-4AFB-BBF4-3168D7D1D757}" srcOrd="1" destOrd="0" presId="urn:microsoft.com/office/officeart/2005/8/layout/pList1"/>
    <dgm:cxn modelId="{1750B345-9BAF-4BD9-8546-817B8CEF9DF6}" type="presParOf" srcId="{058D408D-B1FB-45CC-9DB5-EC3A064F5C68}" destId="{5AD330D1-BC6B-46F3-8E9F-2B47F1A97F9A}" srcOrd="5" destOrd="0" presId="urn:microsoft.com/office/officeart/2005/8/layout/pList1"/>
    <dgm:cxn modelId="{4FED1967-6A0D-4D5B-9EB0-1AD734DEDFA1}" type="presParOf" srcId="{058D408D-B1FB-45CC-9DB5-EC3A064F5C68}" destId="{A535B9EE-5F8D-4D90-9308-B2950C6C6703}" srcOrd="6" destOrd="0" presId="urn:microsoft.com/office/officeart/2005/8/layout/pList1"/>
    <dgm:cxn modelId="{20DEF17E-F6E7-42C7-BBEF-EDED09B96121}" type="presParOf" srcId="{A535B9EE-5F8D-4D90-9308-B2950C6C6703}" destId="{B129B709-9B41-470F-8F52-1FC55A5E5F39}" srcOrd="0" destOrd="0" presId="urn:microsoft.com/office/officeart/2005/8/layout/pList1"/>
    <dgm:cxn modelId="{684F7018-8E81-4CCA-ADD4-5EC29ED7B2B5}" type="presParOf" srcId="{A535B9EE-5F8D-4D90-9308-B2950C6C6703}" destId="{A85951C3-C57F-42B8-9EF4-3D47A10A9608}" srcOrd="1" destOrd="0" presId="urn:microsoft.com/office/officeart/2005/8/layout/pList1"/>
    <dgm:cxn modelId="{0BA5F3C8-330B-42B0-B4BC-93427563B01A}" type="presParOf" srcId="{058D408D-B1FB-45CC-9DB5-EC3A064F5C68}" destId="{B216C742-0414-4516-83E0-2756CAF43F94}" srcOrd="7" destOrd="0" presId="urn:microsoft.com/office/officeart/2005/8/layout/pList1"/>
    <dgm:cxn modelId="{CBBACB3A-BDAB-4F44-A920-D848CEEEB1A6}" type="presParOf" srcId="{058D408D-B1FB-45CC-9DB5-EC3A064F5C68}" destId="{39ACF824-6FC5-4459-840E-9F7B06083B59}" srcOrd="8" destOrd="0" presId="urn:microsoft.com/office/officeart/2005/8/layout/pList1"/>
    <dgm:cxn modelId="{026572E4-4BF4-4ED5-B94E-4C9AFD973544}" type="presParOf" srcId="{39ACF824-6FC5-4459-840E-9F7B06083B59}" destId="{B24B2B32-B8B1-4E4C-8B46-47EC033E17C5}" srcOrd="0" destOrd="0" presId="urn:microsoft.com/office/officeart/2005/8/layout/pList1"/>
    <dgm:cxn modelId="{DDDFFC2D-C4A8-416B-9D25-C2755FE53D33}" type="presParOf" srcId="{39ACF824-6FC5-4459-840E-9F7B06083B59}" destId="{BA52100C-4604-4AAB-A54D-641059ECF30B}" srcOrd="1" destOrd="0" presId="urn:microsoft.com/office/officeart/2005/8/layout/pList1"/>
    <dgm:cxn modelId="{9456276D-518C-42BD-85EC-2FD26E952D5E}" type="presParOf" srcId="{058D408D-B1FB-45CC-9DB5-EC3A064F5C68}" destId="{6B7E97C7-B09E-4536-9BEE-B325FD2DA13D}" srcOrd="9" destOrd="0" presId="urn:microsoft.com/office/officeart/2005/8/layout/pList1"/>
    <dgm:cxn modelId="{43B12090-1490-4637-BB5C-2534779484B2}" type="presParOf" srcId="{058D408D-B1FB-45CC-9DB5-EC3A064F5C68}" destId="{D247230F-A3D9-4111-9EA4-C0A44E3E7D8F}" srcOrd="10" destOrd="0" presId="urn:microsoft.com/office/officeart/2005/8/layout/pList1"/>
    <dgm:cxn modelId="{F644359A-CD17-4294-A565-3BBF4262DE60}" type="presParOf" srcId="{D247230F-A3D9-4111-9EA4-C0A44E3E7D8F}" destId="{3A6EA3BC-2C2A-42F7-8F45-DDE74C119AE0}" srcOrd="0" destOrd="0" presId="urn:microsoft.com/office/officeart/2005/8/layout/pList1"/>
    <dgm:cxn modelId="{9D4CAA3F-6E1D-4489-88D6-32736AAFBC33}" type="presParOf" srcId="{D247230F-A3D9-4111-9EA4-C0A44E3E7D8F}" destId="{40B2F743-1F52-4CB0-88B9-5B98DEDAF0D8}"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D3D0F5-D9C4-4071-9396-AB136E3A87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858054-0344-470C-A079-33343A7DD2F2}">
      <dgm:prSet/>
      <dgm:spPr>
        <a:solidFill>
          <a:schemeClr val="tx2"/>
        </a:solidFill>
      </dgm:spPr>
      <dgm:t>
        <a:bodyPr/>
        <a:lstStyle/>
        <a:p>
          <a:r>
            <a:rPr lang="en-US"/>
            <a:t>5. Industry Tailwinds </a:t>
          </a:r>
        </a:p>
      </dgm:t>
    </dgm:pt>
    <dgm:pt modelId="{6D37ADCB-3A29-4029-9D3C-5C1D5D1BC279}" type="parTrans" cxnId="{6DDDF783-C061-4282-91FB-7A4D718E85B6}">
      <dgm:prSet/>
      <dgm:spPr/>
      <dgm:t>
        <a:bodyPr/>
        <a:lstStyle/>
        <a:p>
          <a:endParaRPr lang="en-US"/>
        </a:p>
      </dgm:t>
    </dgm:pt>
    <dgm:pt modelId="{AD50BCA5-615A-45E0-B2F1-4C6FDB725ECB}" type="sibTrans" cxnId="{6DDDF783-C061-4282-91FB-7A4D718E85B6}">
      <dgm:prSet/>
      <dgm:spPr/>
      <dgm:t>
        <a:bodyPr/>
        <a:lstStyle/>
        <a:p>
          <a:endParaRPr lang="en-US"/>
        </a:p>
      </dgm:t>
    </dgm:pt>
    <dgm:pt modelId="{040A6498-BB18-44CD-8B95-C5A77D4B45FA}">
      <dgm:prSet/>
      <dgm:spPr>
        <a:solidFill>
          <a:schemeClr val="tx2"/>
        </a:solidFill>
      </dgm:spPr>
      <dgm:t>
        <a:bodyPr/>
        <a:lstStyle/>
        <a:p>
          <a:r>
            <a:rPr lang="en-US"/>
            <a:t>6. Valuation</a:t>
          </a:r>
        </a:p>
      </dgm:t>
    </dgm:pt>
    <dgm:pt modelId="{280828AB-4CA5-4F25-BD0A-ADB7CE99C5D8}" type="parTrans" cxnId="{221DBA10-C56F-458C-987A-50E26CF209BF}">
      <dgm:prSet/>
      <dgm:spPr/>
      <dgm:t>
        <a:bodyPr/>
        <a:lstStyle/>
        <a:p>
          <a:endParaRPr lang="en-US"/>
        </a:p>
      </dgm:t>
    </dgm:pt>
    <dgm:pt modelId="{EF26AC88-338C-4A8A-90F0-0B283C75241C}" type="sibTrans" cxnId="{221DBA10-C56F-458C-987A-50E26CF209BF}">
      <dgm:prSet/>
      <dgm:spPr/>
      <dgm:t>
        <a:bodyPr/>
        <a:lstStyle/>
        <a:p>
          <a:endParaRPr lang="en-US"/>
        </a:p>
      </dgm:t>
    </dgm:pt>
    <dgm:pt modelId="{5AB1554C-60F2-4125-AB59-AA8D5AF4988D}">
      <dgm:prSet/>
      <dgm:spPr>
        <a:solidFill>
          <a:schemeClr val="tx2"/>
        </a:solidFill>
      </dgm:spPr>
      <dgm:t>
        <a:bodyPr/>
        <a:lstStyle/>
        <a:p>
          <a:r>
            <a:rPr lang="en-US"/>
            <a:t>4. Acquire &amp; Optimize Playbook</a:t>
          </a:r>
          <a:endParaRPr lang="en-US" b="0"/>
        </a:p>
      </dgm:t>
    </dgm:pt>
    <dgm:pt modelId="{F6969C6B-95C2-416C-BD75-A7018EDCE90D}" type="parTrans" cxnId="{D1335564-3ED8-4A38-BF1F-3B7A4D253CF2}">
      <dgm:prSet/>
      <dgm:spPr/>
      <dgm:t>
        <a:bodyPr/>
        <a:lstStyle/>
        <a:p>
          <a:endParaRPr lang="en-US"/>
        </a:p>
      </dgm:t>
    </dgm:pt>
    <dgm:pt modelId="{35CCD90C-C8FD-4815-B58F-9DFF7B0BB215}" type="sibTrans" cxnId="{D1335564-3ED8-4A38-BF1F-3B7A4D253CF2}">
      <dgm:prSet/>
      <dgm:spPr/>
      <dgm:t>
        <a:bodyPr/>
        <a:lstStyle/>
        <a:p>
          <a:endParaRPr lang="en-US"/>
        </a:p>
      </dgm:t>
    </dgm:pt>
    <dgm:pt modelId="{7918DF92-2B15-41F5-9E01-12CE7CF46221}">
      <dgm:prSet/>
      <dgm:spPr>
        <a:solidFill>
          <a:schemeClr val="tx2"/>
        </a:solidFill>
      </dgm:spPr>
      <dgm:t>
        <a:bodyPr/>
        <a:lstStyle/>
        <a:p>
          <a:r>
            <a:rPr lang="en-US"/>
            <a:t>1. Business Overview</a:t>
          </a:r>
        </a:p>
      </dgm:t>
    </dgm:pt>
    <dgm:pt modelId="{5D5A1A4C-F907-4575-9664-260D4F8FAA05}" type="parTrans" cxnId="{A12DA0E4-0B90-40B1-B68D-600BF84825BA}">
      <dgm:prSet/>
      <dgm:spPr/>
      <dgm:t>
        <a:bodyPr/>
        <a:lstStyle/>
        <a:p>
          <a:endParaRPr lang="en-US"/>
        </a:p>
      </dgm:t>
    </dgm:pt>
    <dgm:pt modelId="{039C1CFF-563B-40DB-BB27-016029757596}" type="sibTrans" cxnId="{A12DA0E4-0B90-40B1-B68D-600BF84825BA}">
      <dgm:prSet/>
      <dgm:spPr/>
      <dgm:t>
        <a:bodyPr/>
        <a:lstStyle/>
        <a:p>
          <a:endParaRPr lang="en-US"/>
        </a:p>
      </dgm:t>
    </dgm:pt>
    <dgm:pt modelId="{71848DFF-DE02-4A4C-AED5-340ACDA657FD}">
      <dgm:prSet>
        <dgm:style>
          <a:lnRef idx="2">
            <a:schemeClr val="dk1"/>
          </a:lnRef>
          <a:fillRef idx="1">
            <a:schemeClr val="lt1"/>
          </a:fillRef>
          <a:effectRef idx="0">
            <a:schemeClr val="dk1"/>
          </a:effectRef>
          <a:fontRef idx="minor">
            <a:schemeClr val="dk1"/>
          </a:fontRef>
        </dgm:style>
      </dgm:prSet>
      <dgm:spPr>
        <a:solidFill>
          <a:schemeClr val="tx2"/>
        </a:solidFill>
        <a:ln>
          <a:solidFill>
            <a:schemeClr val="bg1"/>
          </a:solidFill>
        </a:ln>
      </dgm:spPr>
      <dgm:t>
        <a:bodyPr/>
        <a:lstStyle/>
        <a:p>
          <a:r>
            <a:rPr lang="en-US">
              <a:solidFill>
                <a:schemeClr val="bg1"/>
              </a:solidFill>
            </a:rPr>
            <a:t>2. Financial Performance</a:t>
          </a:r>
        </a:p>
      </dgm:t>
    </dgm:pt>
    <dgm:pt modelId="{8FCDB147-81CD-4A3A-B75D-07B9566F64BF}" type="parTrans" cxnId="{5C673B61-4C7A-4703-8905-D3C399E31160}">
      <dgm:prSet/>
      <dgm:spPr/>
      <dgm:t>
        <a:bodyPr/>
        <a:lstStyle/>
        <a:p>
          <a:endParaRPr lang="en-US"/>
        </a:p>
      </dgm:t>
    </dgm:pt>
    <dgm:pt modelId="{2AF51EB7-0472-4058-BC57-36959E8517BF}" type="sibTrans" cxnId="{5C673B61-4C7A-4703-8905-D3C399E31160}">
      <dgm:prSet/>
      <dgm:spPr/>
      <dgm:t>
        <a:bodyPr/>
        <a:lstStyle/>
        <a:p>
          <a:endParaRPr lang="en-US"/>
        </a:p>
      </dgm:t>
    </dgm:pt>
    <dgm:pt modelId="{73250DA6-4AAC-4B56-A4B0-FE70228494A4}">
      <dgm:prSet/>
      <dgm:spPr>
        <a:solidFill>
          <a:schemeClr val="tx2"/>
        </a:solidFill>
      </dgm:spPr>
      <dgm:t>
        <a:bodyPr/>
        <a:lstStyle/>
        <a:p>
          <a:r>
            <a:rPr lang="en-US"/>
            <a:t>3. Growth Drivers</a:t>
          </a:r>
        </a:p>
      </dgm:t>
    </dgm:pt>
    <dgm:pt modelId="{2CB3BF57-A572-48BE-91F0-18DD919A36CA}" type="parTrans" cxnId="{E0A036A4-0691-4408-AF31-07E3F6C8D725}">
      <dgm:prSet/>
      <dgm:spPr/>
      <dgm:t>
        <a:bodyPr/>
        <a:lstStyle/>
        <a:p>
          <a:endParaRPr lang="en-US"/>
        </a:p>
      </dgm:t>
    </dgm:pt>
    <dgm:pt modelId="{833F4236-6217-47E9-AFFC-5AF4775DB2F1}" type="sibTrans" cxnId="{E0A036A4-0691-4408-AF31-07E3F6C8D725}">
      <dgm:prSet/>
      <dgm:spPr/>
      <dgm:t>
        <a:bodyPr/>
        <a:lstStyle/>
        <a:p>
          <a:endParaRPr lang="en-US"/>
        </a:p>
      </dgm:t>
    </dgm:pt>
    <dgm:pt modelId="{2738AF83-C78B-47CA-9245-07F50769FB07}">
      <dgm:prSet/>
      <dgm:spPr>
        <a:solidFill>
          <a:schemeClr val="tx2"/>
        </a:solidFill>
      </dgm:spPr>
      <dgm:t>
        <a:bodyPr/>
        <a:lstStyle/>
        <a:p>
          <a:r>
            <a:rPr lang="en-US"/>
            <a:t>7. Key Risks</a:t>
          </a:r>
        </a:p>
      </dgm:t>
    </dgm:pt>
    <dgm:pt modelId="{750FBE32-9C38-41E0-86BA-1E7910C5FB36}" type="parTrans" cxnId="{7E6C9734-9C6F-4274-BDC4-3327006786DF}">
      <dgm:prSet/>
      <dgm:spPr/>
      <dgm:t>
        <a:bodyPr/>
        <a:lstStyle/>
        <a:p>
          <a:endParaRPr lang="en-US"/>
        </a:p>
      </dgm:t>
    </dgm:pt>
    <dgm:pt modelId="{DC61C765-A84C-402F-914F-7A030C9C296B}" type="sibTrans" cxnId="{7E6C9734-9C6F-4274-BDC4-3327006786DF}">
      <dgm:prSet/>
      <dgm:spPr/>
      <dgm:t>
        <a:bodyPr/>
        <a:lstStyle/>
        <a:p>
          <a:endParaRPr lang="en-US"/>
        </a:p>
      </dgm:t>
    </dgm:pt>
    <dgm:pt modelId="{C9F74832-546C-42FA-8C59-13A4EE87F22F}" type="pres">
      <dgm:prSet presAssocID="{0DD3D0F5-D9C4-4071-9396-AB136E3A8720}" presName="linear" presStyleCnt="0">
        <dgm:presLayoutVars>
          <dgm:animLvl val="lvl"/>
          <dgm:resizeHandles val="exact"/>
        </dgm:presLayoutVars>
      </dgm:prSet>
      <dgm:spPr/>
    </dgm:pt>
    <dgm:pt modelId="{F0839D60-4736-45EF-9B15-7FB0C93DEE60}" type="pres">
      <dgm:prSet presAssocID="{7918DF92-2B15-41F5-9E01-12CE7CF46221}" presName="parentText" presStyleLbl="node1" presStyleIdx="0" presStyleCnt="7">
        <dgm:presLayoutVars>
          <dgm:chMax val="0"/>
          <dgm:bulletEnabled val="1"/>
        </dgm:presLayoutVars>
      </dgm:prSet>
      <dgm:spPr/>
    </dgm:pt>
    <dgm:pt modelId="{5848A3DA-30B9-448C-B55E-6E582FE9BCF5}" type="pres">
      <dgm:prSet presAssocID="{039C1CFF-563B-40DB-BB27-016029757596}" presName="spacer" presStyleCnt="0"/>
      <dgm:spPr/>
    </dgm:pt>
    <dgm:pt modelId="{EB1F9794-E83A-4525-A2EE-B0BEF1683A83}" type="pres">
      <dgm:prSet presAssocID="{71848DFF-DE02-4A4C-AED5-340ACDA657FD}" presName="parentText" presStyleLbl="node1" presStyleIdx="1" presStyleCnt="7">
        <dgm:presLayoutVars>
          <dgm:chMax val="0"/>
          <dgm:bulletEnabled val="1"/>
        </dgm:presLayoutVars>
      </dgm:prSet>
      <dgm:spPr/>
    </dgm:pt>
    <dgm:pt modelId="{732D5AB1-E196-4550-9A1A-89AC49E4F0E5}" type="pres">
      <dgm:prSet presAssocID="{2AF51EB7-0472-4058-BC57-36959E8517BF}" presName="spacer" presStyleCnt="0"/>
      <dgm:spPr/>
    </dgm:pt>
    <dgm:pt modelId="{85C1A746-C951-462C-9055-3FBFE1E93690}" type="pres">
      <dgm:prSet presAssocID="{73250DA6-4AAC-4B56-A4B0-FE70228494A4}" presName="parentText" presStyleLbl="node1" presStyleIdx="2" presStyleCnt="7">
        <dgm:presLayoutVars>
          <dgm:chMax val="0"/>
          <dgm:bulletEnabled val="1"/>
        </dgm:presLayoutVars>
      </dgm:prSet>
      <dgm:spPr/>
    </dgm:pt>
    <dgm:pt modelId="{EB919205-17F9-4C89-98E0-B9EF3158A1C7}" type="pres">
      <dgm:prSet presAssocID="{833F4236-6217-47E9-AFFC-5AF4775DB2F1}" presName="spacer" presStyleCnt="0"/>
      <dgm:spPr/>
    </dgm:pt>
    <dgm:pt modelId="{A2840D77-7F3B-4D97-9450-2E6464C5D46D}" type="pres">
      <dgm:prSet presAssocID="{5AB1554C-60F2-4125-AB59-AA8D5AF4988D}" presName="parentText" presStyleLbl="node1" presStyleIdx="3" presStyleCnt="7">
        <dgm:presLayoutVars>
          <dgm:chMax val="0"/>
          <dgm:bulletEnabled val="1"/>
        </dgm:presLayoutVars>
      </dgm:prSet>
      <dgm:spPr/>
    </dgm:pt>
    <dgm:pt modelId="{450684DF-20A9-43DE-BCFA-39E85BCC9C47}" type="pres">
      <dgm:prSet presAssocID="{35CCD90C-C8FD-4815-B58F-9DFF7B0BB215}" presName="spacer" presStyleCnt="0"/>
      <dgm:spPr/>
    </dgm:pt>
    <dgm:pt modelId="{872B0DB6-7662-4CAC-AA08-93B2CCAADF02}" type="pres">
      <dgm:prSet presAssocID="{B2858054-0344-470C-A079-33343A7DD2F2}" presName="parentText" presStyleLbl="node1" presStyleIdx="4" presStyleCnt="7">
        <dgm:presLayoutVars>
          <dgm:chMax val="0"/>
          <dgm:bulletEnabled val="1"/>
        </dgm:presLayoutVars>
      </dgm:prSet>
      <dgm:spPr/>
    </dgm:pt>
    <dgm:pt modelId="{B768DDF8-FEB8-4F05-ADBA-2ACDEB675330}" type="pres">
      <dgm:prSet presAssocID="{AD50BCA5-615A-45E0-B2F1-4C6FDB725ECB}" presName="spacer" presStyleCnt="0"/>
      <dgm:spPr/>
    </dgm:pt>
    <dgm:pt modelId="{26B89423-F142-4ECC-B874-78A21720E711}" type="pres">
      <dgm:prSet presAssocID="{040A6498-BB18-44CD-8B95-C5A77D4B45FA}" presName="parentText" presStyleLbl="node1" presStyleIdx="5" presStyleCnt="7">
        <dgm:presLayoutVars>
          <dgm:chMax val="0"/>
          <dgm:bulletEnabled val="1"/>
        </dgm:presLayoutVars>
      </dgm:prSet>
      <dgm:spPr/>
    </dgm:pt>
    <dgm:pt modelId="{F8B3A31F-667F-460F-BA8B-4B354D0E1AE9}" type="pres">
      <dgm:prSet presAssocID="{EF26AC88-338C-4A8A-90F0-0B283C75241C}" presName="spacer" presStyleCnt="0"/>
      <dgm:spPr/>
    </dgm:pt>
    <dgm:pt modelId="{1E33DE11-9394-4F0E-8B98-75A43B12D149}" type="pres">
      <dgm:prSet presAssocID="{2738AF83-C78B-47CA-9245-07F50769FB07}" presName="parentText" presStyleLbl="node1" presStyleIdx="6" presStyleCnt="7">
        <dgm:presLayoutVars>
          <dgm:chMax val="0"/>
          <dgm:bulletEnabled val="1"/>
        </dgm:presLayoutVars>
      </dgm:prSet>
      <dgm:spPr/>
    </dgm:pt>
  </dgm:ptLst>
  <dgm:cxnLst>
    <dgm:cxn modelId="{221DBA10-C56F-458C-987A-50E26CF209BF}" srcId="{0DD3D0F5-D9C4-4071-9396-AB136E3A8720}" destId="{040A6498-BB18-44CD-8B95-C5A77D4B45FA}" srcOrd="5" destOrd="0" parTransId="{280828AB-4CA5-4F25-BD0A-ADB7CE99C5D8}" sibTransId="{EF26AC88-338C-4A8A-90F0-0B283C75241C}"/>
    <dgm:cxn modelId="{7E6C9734-9C6F-4274-BDC4-3327006786DF}" srcId="{0DD3D0F5-D9C4-4071-9396-AB136E3A8720}" destId="{2738AF83-C78B-47CA-9245-07F50769FB07}" srcOrd="6" destOrd="0" parTransId="{750FBE32-9C38-41E0-86BA-1E7910C5FB36}" sibTransId="{DC61C765-A84C-402F-914F-7A030C9C296B}"/>
    <dgm:cxn modelId="{C246803F-A629-4E79-B98A-CFE64F4550DD}" type="presOf" srcId="{71848DFF-DE02-4A4C-AED5-340ACDA657FD}" destId="{EB1F9794-E83A-4525-A2EE-B0BEF1683A83}" srcOrd="0" destOrd="0" presId="urn:microsoft.com/office/officeart/2005/8/layout/vList2"/>
    <dgm:cxn modelId="{5C673B61-4C7A-4703-8905-D3C399E31160}" srcId="{0DD3D0F5-D9C4-4071-9396-AB136E3A8720}" destId="{71848DFF-DE02-4A4C-AED5-340ACDA657FD}" srcOrd="1" destOrd="0" parTransId="{8FCDB147-81CD-4A3A-B75D-07B9566F64BF}" sibTransId="{2AF51EB7-0472-4058-BC57-36959E8517BF}"/>
    <dgm:cxn modelId="{D1335564-3ED8-4A38-BF1F-3B7A4D253CF2}" srcId="{0DD3D0F5-D9C4-4071-9396-AB136E3A8720}" destId="{5AB1554C-60F2-4125-AB59-AA8D5AF4988D}" srcOrd="3" destOrd="0" parTransId="{F6969C6B-95C2-416C-BD75-A7018EDCE90D}" sibTransId="{35CCD90C-C8FD-4815-B58F-9DFF7B0BB215}"/>
    <dgm:cxn modelId="{5CD7BB83-DBCE-4319-A91F-9781D201954F}" type="presOf" srcId="{0DD3D0F5-D9C4-4071-9396-AB136E3A8720}" destId="{C9F74832-546C-42FA-8C59-13A4EE87F22F}" srcOrd="0" destOrd="0" presId="urn:microsoft.com/office/officeart/2005/8/layout/vList2"/>
    <dgm:cxn modelId="{6DDDF783-C061-4282-91FB-7A4D718E85B6}" srcId="{0DD3D0F5-D9C4-4071-9396-AB136E3A8720}" destId="{B2858054-0344-470C-A079-33343A7DD2F2}" srcOrd="4" destOrd="0" parTransId="{6D37ADCB-3A29-4029-9D3C-5C1D5D1BC279}" sibTransId="{AD50BCA5-615A-45E0-B2F1-4C6FDB725ECB}"/>
    <dgm:cxn modelId="{9C5F0088-C444-49EE-87A6-057130CE0FFE}" type="presOf" srcId="{7918DF92-2B15-41F5-9E01-12CE7CF46221}" destId="{F0839D60-4736-45EF-9B15-7FB0C93DEE60}" srcOrd="0" destOrd="0" presId="urn:microsoft.com/office/officeart/2005/8/layout/vList2"/>
    <dgm:cxn modelId="{184F3C8C-3621-4301-A25C-E37A3D32AFE9}" type="presOf" srcId="{73250DA6-4AAC-4B56-A4B0-FE70228494A4}" destId="{85C1A746-C951-462C-9055-3FBFE1E93690}" srcOrd="0" destOrd="0" presId="urn:microsoft.com/office/officeart/2005/8/layout/vList2"/>
    <dgm:cxn modelId="{FE976398-D8F5-4303-A777-CA4AC29E35A5}" type="presOf" srcId="{2738AF83-C78B-47CA-9245-07F50769FB07}" destId="{1E33DE11-9394-4F0E-8B98-75A43B12D149}" srcOrd="0" destOrd="0" presId="urn:microsoft.com/office/officeart/2005/8/layout/vList2"/>
    <dgm:cxn modelId="{5A266F9A-669F-413F-86DA-43A37598072D}" type="presOf" srcId="{040A6498-BB18-44CD-8B95-C5A77D4B45FA}" destId="{26B89423-F142-4ECC-B874-78A21720E711}" srcOrd="0" destOrd="0" presId="urn:microsoft.com/office/officeart/2005/8/layout/vList2"/>
    <dgm:cxn modelId="{BBB8F79B-4A22-4672-B9B4-967676D666F4}" type="presOf" srcId="{5AB1554C-60F2-4125-AB59-AA8D5AF4988D}" destId="{A2840D77-7F3B-4D97-9450-2E6464C5D46D}" srcOrd="0" destOrd="0" presId="urn:microsoft.com/office/officeart/2005/8/layout/vList2"/>
    <dgm:cxn modelId="{E0A036A4-0691-4408-AF31-07E3F6C8D725}" srcId="{0DD3D0F5-D9C4-4071-9396-AB136E3A8720}" destId="{73250DA6-4AAC-4B56-A4B0-FE70228494A4}" srcOrd="2" destOrd="0" parTransId="{2CB3BF57-A572-48BE-91F0-18DD919A36CA}" sibTransId="{833F4236-6217-47E9-AFFC-5AF4775DB2F1}"/>
    <dgm:cxn modelId="{07CB1BDD-B620-48FD-B78C-A1D489094B03}" type="presOf" srcId="{B2858054-0344-470C-A079-33343A7DD2F2}" destId="{872B0DB6-7662-4CAC-AA08-93B2CCAADF02}" srcOrd="0" destOrd="0" presId="urn:microsoft.com/office/officeart/2005/8/layout/vList2"/>
    <dgm:cxn modelId="{A12DA0E4-0B90-40B1-B68D-600BF84825BA}" srcId="{0DD3D0F5-D9C4-4071-9396-AB136E3A8720}" destId="{7918DF92-2B15-41F5-9E01-12CE7CF46221}" srcOrd="0" destOrd="0" parTransId="{5D5A1A4C-F907-4575-9664-260D4F8FAA05}" sibTransId="{039C1CFF-563B-40DB-BB27-016029757596}"/>
    <dgm:cxn modelId="{980099BC-9AC6-4AB4-B6BC-E0B9E6D2331A}" type="presParOf" srcId="{C9F74832-546C-42FA-8C59-13A4EE87F22F}" destId="{F0839D60-4736-45EF-9B15-7FB0C93DEE60}" srcOrd="0" destOrd="0" presId="urn:microsoft.com/office/officeart/2005/8/layout/vList2"/>
    <dgm:cxn modelId="{F1E19875-9E01-441D-8402-B3F496D64F33}" type="presParOf" srcId="{C9F74832-546C-42FA-8C59-13A4EE87F22F}" destId="{5848A3DA-30B9-448C-B55E-6E582FE9BCF5}" srcOrd="1" destOrd="0" presId="urn:microsoft.com/office/officeart/2005/8/layout/vList2"/>
    <dgm:cxn modelId="{80384AEF-10D9-4A09-A88A-158D842DF90D}" type="presParOf" srcId="{C9F74832-546C-42FA-8C59-13A4EE87F22F}" destId="{EB1F9794-E83A-4525-A2EE-B0BEF1683A83}" srcOrd="2" destOrd="0" presId="urn:microsoft.com/office/officeart/2005/8/layout/vList2"/>
    <dgm:cxn modelId="{B62A4419-A151-419A-8B1E-7E0151630983}" type="presParOf" srcId="{C9F74832-546C-42FA-8C59-13A4EE87F22F}" destId="{732D5AB1-E196-4550-9A1A-89AC49E4F0E5}" srcOrd="3" destOrd="0" presId="urn:microsoft.com/office/officeart/2005/8/layout/vList2"/>
    <dgm:cxn modelId="{63D57199-42A6-4912-9EDE-9859C2A31146}" type="presParOf" srcId="{C9F74832-546C-42FA-8C59-13A4EE87F22F}" destId="{85C1A746-C951-462C-9055-3FBFE1E93690}" srcOrd="4" destOrd="0" presId="urn:microsoft.com/office/officeart/2005/8/layout/vList2"/>
    <dgm:cxn modelId="{ABA6F3BF-A2F8-4D0F-8FF5-6645A7FD5361}" type="presParOf" srcId="{C9F74832-546C-42FA-8C59-13A4EE87F22F}" destId="{EB919205-17F9-4C89-98E0-B9EF3158A1C7}" srcOrd="5" destOrd="0" presId="urn:microsoft.com/office/officeart/2005/8/layout/vList2"/>
    <dgm:cxn modelId="{109B426C-A470-4679-97A4-E121EF4AD7F1}" type="presParOf" srcId="{C9F74832-546C-42FA-8C59-13A4EE87F22F}" destId="{A2840D77-7F3B-4D97-9450-2E6464C5D46D}" srcOrd="6" destOrd="0" presId="urn:microsoft.com/office/officeart/2005/8/layout/vList2"/>
    <dgm:cxn modelId="{E6881C6E-054F-4943-9F3F-7FF38362A99D}" type="presParOf" srcId="{C9F74832-546C-42FA-8C59-13A4EE87F22F}" destId="{450684DF-20A9-43DE-BCFA-39E85BCC9C47}" srcOrd="7" destOrd="0" presId="urn:microsoft.com/office/officeart/2005/8/layout/vList2"/>
    <dgm:cxn modelId="{2844A793-1829-4B85-A22C-E61E38B27479}" type="presParOf" srcId="{C9F74832-546C-42FA-8C59-13A4EE87F22F}" destId="{872B0DB6-7662-4CAC-AA08-93B2CCAADF02}" srcOrd="8" destOrd="0" presId="urn:microsoft.com/office/officeart/2005/8/layout/vList2"/>
    <dgm:cxn modelId="{10D11DAC-F78F-46E4-93FE-9EC0A00A02D8}" type="presParOf" srcId="{C9F74832-546C-42FA-8C59-13A4EE87F22F}" destId="{B768DDF8-FEB8-4F05-ADBA-2ACDEB675330}" srcOrd="9" destOrd="0" presId="urn:microsoft.com/office/officeart/2005/8/layout/vList2"/>
    <dgm:cxn modelId="{20B78512-1BB2-4796-90FD-AADE88961B7D}" type="presParOf" srcId="{C9F74832-546C-42FA-8C59-13A4EE87F22F}" destId="{26B89423-F142-4ECC-B874-78A21720E711}" srcOrd="10" destOrd="0" presId="urn:microsoft.com/office/officeart/2005/8/layout/vList2"/>
    <dgm:cxn modelId="{848A85F0-C8A9-43A4-8D89-2958D387A621}" type="presParOf" srcId="{C9F74832-546C-42FA-8C59-13A4EE87F22F}" destId="{F8B3A31F-667F-460F-BA8B-4B354D0E1AE9}" srcOrd="11" destOrd="0" presId="urn:microsoft.com/office/officeart/2005/8/layout/vList2"/>
    <dgm:cxn modelId="{915251F6-72A3-4F94-BDD0-E59BBE98E7A0}" type="presParOf" srcId="{C9F74832-546C-42FA-8C59-13A4EE87F22F}" destId="{1E33DE11-9394-4F0E-8B98-75A43B12D149}"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A4D35-6D1D-40ED-9D4A-3494A533E629}">
      <dsp:nvSpPr>
        <dsp:cNvPr id="0" name=""/>
        <dsp:cNvSpPr/>
      </dsp:nvSpPr>
      <dsp:spPr>
        <a:xfrm>
          <a:off x="418286" y="3747"/>
          <a:ext cx="2055134" cy="2056099"/>
        </a:xfrm>
        <a:prstGeom prst="rect">
          <a:avLst/>
        </a:prstGeom>
        <a:blipFill dpi="0" rotWithShape="1">
          <a:blip xmlns:r="http://schemas.openxmlformats.org/officeDocument/2006/relationships" r:embed="rId1"/>
          <a:srcRect/>
          <a:stretch>
            <a:fillRect l="-1680" t="-7237" r="-1265" b="-4718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7F32F8-7091-4E22-9D1D-AFD7CD388F14}">
      <dsp:nvSpPr>
        <dsp:cNvPr id="0" name=""/>
        <dsp:cNvSpPr/>
      </dsp:nvSpPr>
      <dsp:spPr>
        <a:xfrm>
          <a:off x="424143" y="2165484"/>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a:solidFill>
                <a:schemeClr val="bg1"/>
              </a:solidFill>
            </a:rPr>
            <a:t>William Cecil</a:t>
          </a:r>
        </a:p>
      </dsp:txBody>
      <dsp:txXfrm>
        <a:off x="424143" y="2165484"/>
        <a:ext cx="2055134" cy="762455"/>
      </dsp:txXfrm>
    </dsp:sp>
    <dsp:sp modelId="{97B2A13D-4449-41F9-AE3F-58AE00C7CDE7}">
      <dsp:nvSpPr>
        <dsp:cNvPr id="0" name=""/>
        <dsp:cNvSpPr/>
      </dsp:nvSpPr>
      <dsp:spPr>
        <a:xfrm>
          <a:off x="2679021" y="3747"/>
          <a:ext cx="2055134" cy="20560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C0CE19-FCFC-4976-9187-776694C5B2AE}">
      <dsp:nvSpPr>
        <dsp:cNvPr id="0" name=""/>
        <dsp:cNvSpPr/>
      </dsp:nvSpPr>
      <dsp:spPr>
        <a:xfrm>
          <a:off x="2722322" y="2130968"/>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a:solidFill>
                <a:schemeClr val="bg1"/>
              </a:solidFill>
            </a:rPr>
            <a:t>Lilly Jamail</a:t>
          </a:r>
        </a:p>
      </dsp:txBody>
      <dsp:txXfrm>
        <a:off x="2722322" y="2130968"/>
        <a:ext cx="2055134" cy="762455"/>
      </dsp:txXfrm>
    </dsp:sp>
    <dsp:sp modelId="{25EAE5F1-BA58-42FC-B04E-C31842D95F33}">
      <dsp:nvSpPr>
        <dsp:cNvPr id="0" name=""/>
        <dsp:cNvSpPr/>
      </dsp:nvSpPr>
      <dsp:spPr>
        <a:xfrm>
          <a:off x="4931041" y="4129"/>
          <a:ext cx="2055134" cy="20560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E7D69-30BD-4AFB-BBF4-3168D7D1D757}">
      <dsp:nvSpPr>
        <dsp:cNvPr id="0" name=""/>
        <dsp:cNvSpPr/>
      </dsp:nvSpPr>
      <dsp:spPr>
        <a:xfrm>
          <a:off x="4916738" y="2165484"/>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a:solidFill>
                <a:schemeClr val="bg1"/>
              </a:solidFill>
            </a:rPr>
            <a:t>Daniel Vasquez</a:t>
          </a:r>
        </a:p>
      </dsp:txBody>
      <dsp:txXfrm>
        <a:off x="4916738" y="2165484"/>
        <a:ext cx="2055134" cy="762455"/>
      </dsp:txXfrm>
    </dsp:sp>
    <dsp:sp modelId="{B129B709-9B41-470F-8F52-1FC55A5E5F39}">
      <dsp:nvSpPr>
        <dsp:cNvPr id="0" name=""/>
        <dsp:cNvSpPr/>
      </dsp:nvSpPr>
      <dsp:spPr>
        <a:xfrm>
          <a:off x="429486" y="2713748"/>
          <a:ext cx="2055134" cy="2056099"/>
        </a:xfrm>
        <a:prstGeom prst="rect">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5951C3-C57F-42B8-9EF4-3D47A10A9608}">
      <dsp:nvSpPr>
        <dsp:cNvPr id="0" name=""/>
        <dsp:cNvSpPr/>
      </dsp:nvSpPr>
      <dsp:spPr>
        <a:xfrm>
          <a:off x="418286" y="4443802"/>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endParaRPr lang="en-US" sz="2200" kern="1200"/>
        </a:p>
      </dsp:txBody>
      <dsp:txXfrm>
        <a:off x="418286" y="4443802"/>
        <a:ext cx="2055134" cy="762455"/>
      </dsp:txXfrm>
    </dsp:sp>
    <dsp:sp modelId="{B24B2B32-B8B1-4E4C-8B46-47EC033E17C5}">
      <dsp:nvSpPr>
        <dsp:cNvPr id="0" name=""/>
        <dsp:cNvSpPr/>
      </dsp:nvSpPr>
      <dsp:spPr>
        <a:xfrm>
          <a:off x="2679021" y="2811367"/>
          <a:ext cx="2055134" cy="20560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52100C-4604-4AAB-A54D-641059ECF30B}">
      <dsp:nvSpPr>
        <dsp:cNvPr id="0" name=""/>
        <dsp:cNvSpPr/>
      </dsp:nvSpPr>
      <dsp:spPr>
        <a:xfrm>
          <a:off x="2679021" y="4443802"/>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endParaRPr lang="en-US" sz="2200" kern="1200"/>
        </a:p>
      </dsp:txBody>
      <dsp:txXfrm>
        <a:off x="2679021" y="4443802"/>
        <a:ext cx="2055134" cy="762455"/>
      </dsp:txXfrm>
    </dsp:sp>
    <dsp:sp modelId="{3A6EA3BC-2C2A-42F7-8F45-DDE74C119AE0}">
      <dsp:nvSpPr>
        <dsp:cNvPr id="0" name=""/>
        <dsp:cNvSpPr/>
      </dsp:nvSpPr>
      <dsp:spPr>
        <a:xfrm>
          <a:off x="4939755" y="2811367"/>
          <a:ext cx="2055134" cy="2056099"/>
        </a:xfrm>
        <a:prstGeom prst="rect">
          <a:avLst/>
        </a:prstGeom>
        <a:blipFill>
          <a:blip xmlns:r="http://schemas.openxmlformats.org/officeDocument/2006/relationships" r:embed="rId4"/>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B2F743-1F52-4CB0-88B9-5B98DEDAF0D8}">
      <dsp:nvSpPr>
        <dsp:cNvPr id="0" name=""/>
        <dsp:cNvSpPr/>
      </dsp:nvSpPr>
      <dsp:spPr>
        <a:xfrm>
          <a:off x="5024899" y="4447549"/>
          <a:ext cx="2055134" cy="762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endParaRPr lang="en-US" sz="2200" kern="1200">
            <a:solidFill>
              <a:schemeClr val="bg1"/>
            </a:solidFill>
          </a:endParaRPr>
        </a:p>
      </dsp:txBody>
      <dsp:txXfrm>
        <a:off x="5024899" y="4447549"/>
        <a:ext cx="2055134" cy="7624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39D60-4736-45EF-9B15-7FB0C93DEE60}">
      <dsp:nvSpPr>
        <dsp:cNvPr id="0" name=""/>
        <dsp:cNvSpPr/>
      </dsp:nvSpPr>
      <dsp:spPr>
        <a:xfrm>
          <a:off x="0" y="81968"/>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1. Business Overview</a:t>
          </a:r>
        </a:p>
      </dsp:txBody>
      <dsp:txXfrm>
        <a:off x="29271" y="111239"/>
        <a:ext cx="4503519" cy="541083"/>
      </dsp:txXfrm>
    </dsp:sp>
    <dsp:sp modelId="{EB1F9794-E83A-4525-A2EE-B0BEF1683A83}">
      <dsp:nvSpPr>
        <dsp:cNvPr id="0" name=""/>
        <dsp:cNvSpPr/>
      </dsp:nvSpPr>
      <dsp:spPr>
        <a:xfrm>
          <a:off x="0" y="753593"/>
          <a:ext cx="4562061" cy="599625"/>
        </a:xfrm>
        <a:prstGeom prst="roundRect">
          <a:avLst/>
        </a:prstGeom>
        <a:solidFill>
          <a:schemeClr val="tx2"/>
        </a:solidFill>
        <a:ln w="12700" cap="flat" cmpd="sng" algn="ctr">
          <a:solidFill>
            <a:schemeClr val="bg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bg1"/>
              </a:solidFill>
            </a:rPr>
            <a:t>2. Financial Performance</a:t>
          </a:r>
        </a:p>
      </dsp:txBody>
      <dsp:txXfrm>
        <a:off x="29271" y="782864"/>
        <a:ext cx="4503519" cy="541083"/>
      </dsp:txXfrm>
    </dsp:sp>
    <dsp:sp modelId="{85C1A746-C951-462C-9055-3FBFE1E93690}">
      <dsp:nvSpPr>
        <dsp:cNvPr id="0" name=""/>
        <dsp:cNvSpPr/>
      </dsp:nvSpPr>
      <dsp:spPr>
        <a:xfrm>
          <a:off x="0" y="1425218"/>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3. Growth Drivers</a:t>
          </a:r>
        </a:p>
      </dsp:txBody>
      <dsp:txXfrm>
        <a:off x="29271" y="1454489"/>
        <a:ext cx="4503519" cy="541083"/>
      </dsp:txXfrm>
    </dsp:sp>
    <dsp:sp modelId="{A2840D77-7F3B-4D97-9450-2E6464C5D46D}">
      <dsp:nvSpPr>
        <dsp:cNvPr id="0" name=""/>
        <dsp:cNvSpPr/>
      </dsp:nvSpPr>
      <dsp:spPr>
        <a:xfrm>
          <a:off x="0" y="2096843"/>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4. Acquire &amp; Optimize Playbook</a:t>
          </a:r>
          <a:endParaRPr lang="en-US" sz="2500" b="0" kern="1200"/>
        </a:p>
      </dsp:txBody>
      <dsp:txXfrm>
        <a:off x="29271" y="2126114"/>
        <a:ext cx="4503519" cy="541083"/>
      </dsp:txXfrm>
    </dsp:sp>
    <dsp:sp modelId="{872B0DB6-7662-4CAC-AA08-93B2CCAADF02}">
      <dsp:nvSpPr>
        <dsp:cNvPr id="0" name=""/>
        <dsp:cNvSpPr/>
      </dsp:nvSpPr>
      <dsp:spPr>
        <a:xfrm>
          <a:off x="0" y="2768468"/>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5. Industry Tailwinds </a:t>
          </a:r>
        </a:p>
      </dsp:txBody>
      <dsp:txXfrm>
        <a:off x="29271" y="2797739"/>
        <a:ext cx="4503519" cy="541083"/>
      </dsp:txXfrm>
    </dsp:sp>
    <dsp:sp modelId="{26B89423-F142-4ECC-B874-78A21720E711}">
      <dsp:nvSpPr>
        <dsp:cNvPr id="0" name=""/>
        <dsp:cNvSpPr/>
      </dsp:nvSpPr>
      <dsp:spPr>
        <a:xfrm>
          <a:off x="0" y="3440093"/>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6. Valuation</a:t>
          </a:r>
        </a:p>
      </dsp:txBody>
      <dsp:txXfrm>
        <a:off x="29271" y="3469364"/>
        <a:ext cx="4503519" cy="541083"/>
      </dsp:txXfrm>
    </dsp:sp>
    <dsp:sp modelId="{1E33DE11-9394-4F0E-8B98-75A43B12D149}">
      <dsp:nvSpPr>
        <dsp:cNvPr id="0" name=""/>
        <dsp:cNvSpPr/>
      </dsp:nvSpPr>
      <dsp:spPr>
        <a:xfrm>
          <a:off x="0" y="4111718"/>
          <a:ext cx="4562061" cy="5996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7. Key Risks</a:t>
          </a:r>
        </a:p>
      </dsp:txBody>
      <dsp:txXfrm>
        <a:off x="29271" y="4140989"/>
        <a:ext cx="4503519" cy="541083"/>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2020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Will – Presenting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Loar Holdings is a capital-light manufacturer of highly-engineered, sole-source aerospace &amp; defense components operating in niche markets with minimal</a:t>
            </a: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competition. Its acquire-and-optimize strategy creates a durable compounding engine.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2F322-049F-F95C-389F-FDABEB661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5537F-AB4C-CC58-F3BF-DE8D09B20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690C7-AFD7-3602-E350-FD0C564E285F}"/>
              </a:ext>
            </a:extLst>
          </p:cNvPr>
          <p:cNvSpPr>
            <a:spLocks noGrp="1"/>
          </p:cNvSpPr>
          <p:nvPr>
            <p:ph type="body" idx="1"/>
          </p:nvPr>
        </p:nvSpPr>
        <p:spPr/>
        <p:txBody>
          <a:bodyPr/>
          <a:lstStyle/>
          <a:p>
            <a:r>
              <a:rPr lang="en-US"/>
              <a:t>Will - Presenting</a:t>
            </a:r>
          </a:p>
        </p:txBody>
      </p:sp>
      <p:sp>
        <p:nvSpPr>
          <p:cNvPr id="4" name="Slide Number Placeholder 3">
            <a:extLst>
              <a:ext uri="{FF2B5EF4-FFF2-40B4-BE49-F238E27FC236}">
                <a16:creationId xmlns:a16="http://schemas.microsoft.com/office/drawing/2014/main" id="{FB791B75-1A82-0029-C690-1A78CFF85FA0}"/>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851589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7B10A-2F2F-B829-22C3-1FCEF95B5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2D4B9-E315-C6D0-7980-214CB723EA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92BFF-76DF-4B7A-34DD-3F55D42C2352}"/>
              </a:ext>
            </a:extLst>
          </p:cNvPr>
          <p:cNvSpPr>
            <a:spLocks noGrp="1"/>
          </p:cNvSpPr>
          <p:nvPr>
            <p:ph type="body" idx="1"/>
          </p:nvPr>
        </p:nvSpPr>
        <p:spPr/>
        <p:txBody>
          <a:bodyPr/>
          <a:lstStyle/>
          <a:p>
            <a:r>
              <a:rPr lang="en-US"/>
              <a:t>Will - Presenting</a:t>
            </a:r>
          </a:p>
        </p:txBody>
      </p:sp>
      <p:sp>
        <p:nvSpPr>
          <p:cNvPr id="4" name="Slide Number Placeholder 3">
            <a:extLst>
              <a:ext uri="{FF2B5EF4-FFF2-40B4-BE49-F238E27FC236}">
                <a16:creationId xmlns:a16="http://schemas.microsoft.com/office/drawing/2014/main" id="{6F327878-7751-A201-F9D6-2B07EDA630C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16194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0D827-FBE2-9A07-9522-F59FEA09F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1FFBF-B546-E15E-C185-E235D25A1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BE049-327B-A46C-7216-65FCC3C63C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Will</a:t>
            </a:r>
          </a:p>
        </p:txBody>
      </p:sp>
      <p:sp>
        <p:nvSpPr>
          <p:cNvPr id="4" name="Slide Number Placeholder 3">
            <a:extLst>
              <a:ext uri="{FF2B5EF4-FFF2-40B4-BE49-F238E27FC236}">
                <a16:creationId xmlns:a16="http://schemas.microsoft.com/office/drawing/2014/main" id="{4DB44DD0-F576-C6ED-850B-A2A7E5494621}"/>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762904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2095-F888-C107-15F0-152D0B921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1336F-A1B3-9C6D-9E9D-F58216211E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7B9E0-A342-39D0-D086-E5C91F28C3E2}"/>
              </a:ext>
            </a:extLst>
          </p:cNvPr>
          <p:cNvSpPr>
            <a:spLocks noGrp="1"/>
          </p:cNvSpPr>
          <p:nvPr>
            <p:ph type="body" idx="1"/>
          </p:nvPr>
        </p:nvSpPr>
        <p:spPr/>
        <p:txBody>
          <a:bodyPr/>
          <a:lstStyle/>
          <a:p>
            <a:r>
              <a:rPr lang="en-US"/>
              <a:t>Will</a:t>
            </a:r>
          </a:p>
        </p:txBody>
      </p:sp>
      <p:sp>
        <p:nvSpPr>
          <p:cNvPr id="4" name="Slide Number Placeholder 3">
            <a:extLst>
              <a:ext uri="{FF2B5EF4-FFF2-40B4-BE49-F238E27FC236}">
                <a16:creationId xmlns:a16="http://schemas.microsoft.com/office/drawing/2014/main" id="{7E8068BC-B7DD-A731-C54E-88A5160DBC43}"/>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520877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5A261-D0AA-4358-EFD7-0708C6B24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CC061-E068-5AC4-335C-81CE9A413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334A2-9D8E-4138-170F-18CB378C134B}"/>
              </a:ext>
            </a:extLst>
          </p:cNvPr>
          <p:cNvSpPr>
            <a:spLocks noGrp="1"/>
          </p:cNvSpPr>
          <p:nvPr>
            <p:ph type="body" idx="1"/>
          </p:nvPr>
        </p:nvSpPr>
        <p:spPr/>
        <p:txBody>
          <a:bodyPr/>
          <a:lstStyle/>
          <a:p>
            <a:r>
              <a:rPr lang="en-US"/>
              <a:t>Will</a:t>
            </a:r>
          </a:p>
        </p:txBody>
      </p:sp>
      <p:sp>
        <p:nvSpPr>
          <p:cNvPr id="4" name="Slide Number Placeholder 3">
            <a:extLst>
              <a:ext uri="{FF2B5EF4-FFF2-40B4-BE49-F238E27FC236}">
                <a16:creationId xmlns:a16="http://schemas.microsoft.com/office/drawing/2014/main" id="{78BF8D74-09DE-6A35-CC67-8D5B4EA386B9}"/>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942536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E329-CEA6-38FC-C17E-B5CF79D0C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00026-B16E-022C-F452-055C945D9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2F45C-148A-B8DA-B90E-FA45C31F42E8}"/>
              </a:ext>
            </a:extLst>
          </p:cNvPr>
          <p:cNvSpPr>
            <a:spLocks noGrp="1"/>
          </p:cNvSpPr>
          <p:nvPr>
            <p:ph type="body" idx="1"/>
          </p:nvPr>
        </p:nvSpPr>
        <p:spPr/>
        <p:txBody>
          <a:bodyPr/>
          <a:lstStyle/>
          <a:p>
            <a:r>
              <a:rPr lang="en-US"/>
              <a:t>Will</a:t>
            </a:r>
          </a:p>
        </p:txBody>
      </p:sp>
      <p:sp>
        <p:nvSpPr>
          <p:cNvPr id="4" name="Slide Number Placeholder 3">
            <a:extLst>
              <a:ext uri="{FF2B5EF4-FFF2-40B4-BE49-F238E27FC236}">
                <a16:creationId xmlns:a16="http://schemas.microsoft.com/office/drawing/2014/main" id="{306E4DFC-8BCE-FB70-BCF0-B85B5D983A22}"/>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898597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Lilly – Presenting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2F4F7"/>
                </a:solidFill>
                <a:latin typeface="Calibri"/>
                <a:ea typeface="Calibri"/>
                <a:cs typeface="Calibri"/>
              </a:rPr>
              <a:t>Loar designs, manufactures, and sells highly-engineered aerospace &amp; defense components for commercial aircraft, business jets, general aviation, and military platforms. The company operates through an asset-light, decentralized model with a disciplined acquire-and-optimize playbook.</a:t>
            </a:r>
            <a:endParaRPr lang="en-US" sz="1200">
              <a:latin typeface="Calibri"/>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51873-0085-5755-69A8-66C73BD20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03903-9E0A-23AF-7B1C-361C52EC3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4A8887-3E07-321C-DE6A-741DBE96480B}"/>
              </a:ext>
            </a:extLst>
          </p:cNvPr>
          <p:cNvSpPr>
            <a:spLocks noGrp="1"/>
          </p:cNvSpPr>
          <p:nvPr>
            <p:ph type="body" idx="1"/>
          </p:nvPr>
        </p:nvSpPr>
        <p:spPr/>
        <p:txBody>
          <a:bodyPr/>
          <a:lstStyle/>
          <a:p>
            <a:r>
              <a:rPr lang="en-US"/>
              <a:t>Lilly – Presenting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2F4F7"/>
                </a:solidFill>
                <a:latin typeface="Calibri"/>
                <a:ea typeface="Calibri"/>
                <a:cs typeface="Calibri"/>
              </a:rPr>
              <a:t>Loar designs, manufactures, and sells highly-engineered aerospace &amp; defense components for commercial aircraft, business jets, general aviation, and military platforms. The company operates through an asset-light, decentralized model with a disciplined acquire-and-optimize playbook.</a:t>
            </a:r>
            <a:endParaRPr lang="en-US" sz="1200">
              <a:latin typeface="Calibri"/>
              <a:ea typeface="Calibri"/>
              <a:cs typeface="Calibri"/>
            </a:endParaRPr>
          </a:p>
        </p:txBody>
      </p:sp>
      <p:sp>
        <p:nvSpPr>
          <p:cNvPr id="4" name="Slide Number Placeholder 3">
            <a:extLst>
              <a:ext uri="{FF2B5EF4-FFF2-40B4-BE49-F238E27FC236}">
                <a16:creationId xmlns:a16="http://schemas.microsoft.com/office/drawing/2014/main" id="{2D83DCBD-0A42-CBA2-535C-84427E53D515}"/>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013338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Lilly - Presenting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0E027-0277-89CF-40AE-6230AE4AD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5629B3-D070-4DCC-C192-EDAE2A261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1251F-1C42-40F1-9F01-CDD8A70753DF}"/>
              </a:ext>
            </a:extLst>
          </p:cNvPr>
          <p:cNvSpPr>
            <a:spLocks noGrp="1"/>
          </p:cNvSpPr>
          <p:nvPr>
            <p:ph type="body" idx="1"/>
          </p:nvPr>
        </p:nvSpPr>
        <p:spPr/>
        <p:txBody>
          <a:bodyPr/>
          <a:lstStyle/>
          <a:p>
            <a:r>
              <a:rPr lang="en-US"/>
              <a:t>Lilly - Presenting</a:t>
            </a:r>
          </a:p>
        </p:txBody>
      </p:sp>
      <p:sp>
        <p:nvSpPr>
          <p:cNvPr id="4" name="Slide Number Placeholder 3">
            <a:extLst>
              <a:ext uri="{FF2B5EF4-FFF2-40B4-BE49-F238E27FC236}">
                <a16:creationId xmlns:a16="http://schemas.microsoft.com/office/drawing/2014/main" id="{DFC68FC8-71A4-E441-342C-2172799CE298}"/>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48545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Nate presenting</a:t>
            </a:r>
          </a:p>
          <a:p>
            <a:endParaRPr lang="en-US"/>
          </a:p>
          <a:p>
            <a:r>
              <a:rPr lang="en-US" sz="1200" b="0" i="0" kern="1200">
                <a:solidFill>
                  <a:schemeClr val="tx1"/>
                </a:solidFill>
                <a:effectLst/>
                <a:latin typeface="+mn-lt"/>
                <a:ea typeface="+mn-ea"/>
                <a:cs typeface="+mn-cs"/>
              </a:rPr>
              <a:t>“Revenue growth here is very consistent and that’s the key takeaway.</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LOAR goes from about </a:t>
            </a:r>
            <a:r>
              <a:rPr lang="en-US" sz="1200" b="1" i="0" kern="1200">
                <a:solidFill>
                  <a:schemeClr val="tx1"/>
                </a:solidFill>
                <a:effectLst/>
                <a:latin typeface="+mn-lt"/>
                <a:ea typeface="+mn-ea"/>
                <a:cs typeface="+mn-cs"/>
              </a:rPr>
              <a:t>$110M in Q4 ’24 to $131M in Q4 ’25</a:t>
            </a:r>
            <a:r>
              <a:rPr lang="en-US" sz="1200" b="0" i="0" kern="1200">
                <a:solidFill>
                  <a:schemeClr val="tx1"/>
                </a:solidFill>
                <a:effectLst/>
                <a:latin typeface="+mn-lt"/>
                <a:ea typeface="+mn-ea"/>
                <a:cs typeface="+mn-cs"/>
              </a:rPr>
              <a:t>, with steady increases quarter over quarter.</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Then Q1 ’26 steps up further to about </a:t>
            </a:r>
            <a:r>
              <a:rPr lang="en-US" sz="1200" b="1" i="0" kern="1200">
                <a:solidFill>
                  <a:schemeClr val="tx1"/>
                </a:solidFill>
                <a:effectLst/>
                <a:latin typeface="+mn-lt"/>
                <a:ea typeface="+mn-ea"/>
                <a:cs typeface="+mn-cs"/>
              </a:rPr>
              <a:t>$150M</a:t>
            </a:r>
            <a:r>
              <a:rPr lang="en-US" sz="1200" b="0" i="0" kern="1200">
                <a:solidFill>
                  <a:schemeClr val="tx1"/>
                </a:solidFill>
                <a:effectLst/>
                <a:latin typeface="+mn-lt"/>
                <a:ea typeface="+mn-ea"/>
                <a:cs typeface="+mn-cs"/>
              </a:rPr>
              <a:t>, showing an acceleration from that base.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On a year-over-year basis, Q4 was up </a:t>
            </a:r>
            <a:r>
              <a:rPr lang="en-US" sz="1200" b="1" i="0" kern="1200">
                <a:solidFill>
                  <a:schemeClr val="tx1"/>
                </a:solidFill>
                <a:effectLst/>
                <a:latin typeface="+mn-lt"/>
                <a:ea typeface="+mn-ea"/>
                <a:cs typeface="+mn-cs"/>
              </a:rPr>
              <a:t>19.3%</a:t>
            </a:r>
            <a:r>
              <a:rPr lang="en-US" sz="1200" b="0" i="0" kern="1200">
                <a:solidFill>
                  <a:schemeClr val="tx1"/>
                </a:solidFill>
                <a:effectLst/>
                <a:latin typeface="+mn-lt"/>
                <a:ea typeface="+mn-ea"/>
                <a:cs typeface="+mn-cs"/>
              </a:rPr>
              <a:t>, and this marks </a:t>
            </a:r>
            <a:r>
              <a:rPr lang="en-US" sz="1200" b="1" i="0" kern="1200">
                <a:solidFill>
                  <a:schemeClr val="tx1"/>
                </a:solidFill>
                <a:effectLst/>
                <a:latin typeface="+mn-lt"/>
                <a:ea typeface="+mn-ea"/>
                <a:cs typeface="+mn-cs"/>
              </a:rPr>
              <a:t>six straight quarters of record revenue</a:t>
            </a:r>
            <a:r>
              <a:rPr lang="en-US" sz="1200" b="0" i="0" kern="1200">
                <a:solidFill>
                  <a:schemeClr val="tx1"/>
                </a:solidFill>
                <a:effectLst/>
                <a:latin typeface="+mn-lt"/>
                <a:ea typeface="+mn-ea"/>
                <a:cs typeface="+mn-cs"/>
              </a:rPr>
              <a:t>.</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So what the numbers are showing is a business that’s not just growing, but doing it in a very repeatable and predictable way, which ties directly back to their acquisition and optimization strategy.”</a:t>
            </a:r>
          </a:p>
          <a:p>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55D3-DD36-B30E-D0C3-5769C2D94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D3E9F-71F9-005A-FF7D-0E9A94A03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62107-49C9-97C8-AC68-FAD14D191814}"/>
              </a:ext>
            </a:extLst>
          </p:cNvPr>
          <p:cNvSpPr>
            <a:spLocks noGrp="1"/>
          </p:cNvSpPr>
          <p:nvPr>
            <p:ph type="body" idx="1"/>
          </p:nvPr>
        </p:nvSpPr>
        <p:spPr/>
        <p:txBody>
          <a:bodyPr/>
          <a:lstStyle/>
          <a:p>
            <a:r>
              <a:rPr lang="en-US"/>
              <a:t>Nate presenting</a:t>
            </a:r>
          </a:p>
          <a:p>
            <a:endParaRPr lang="en-US"/>
          </a:p>
          <a:p>
            <a:r>
              <a:rPr lang="en-US" sz="1200" b="0" i="0" kern="1200">
                <a:solidFill>
                  <a:schemeClr val="tx1"/>
                </a:solidFill>
                <a:effectLst/>
                <a:latin typeface="+mn-lt"/>
                <a:ea typeface="+mn-ea"/>
                <a:cs typeface="+mn-cs"/>
              </a:rPr>
              <a:t>LOAR’s growth is being driven by four really clear tailwinds.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First, the </a:t>
            </a:r>
            <a:r>
              <a:rPr lang="en-US" sz="1200" b="1" i="0" kern="1200">
                <a:solidFill>
                  <a:schemeClr val="tx1"/>
                </a:solidFill>
                <a:effectLst/>
                <a:latin typeface="+mn-lt"/>
                <a:ea typeface="+mn-ea"/>
                <a:cs typeface="+mn-cs"/>
              </a:rPr>
              <a:t>aging commercial fleet</a:t>
            </a:r>
            <a:r>
              <a:rPr lang="en-US" sz="1200" b="0" i="0" kern="1200">
                <a:solidFill>
                  <a:schemeClr val="tx1"/>
                </a:solidFill>
                <a:effectLst/>
                <a:latin typeface="+mn-lt"/>
                <a:ea typeface="+mn-ea"/>
                <a:cs typeface="+mn-cs"/>
              </a:rPr>
              <a:t>—with aircraft averaging over 10 years old, that extends aftermarket cycles and directly increases demand for spare parts.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Second, </a:t>
            </a:r>
            <a:r>
              <a:rPr lang="en-US" sz="1200" b="1" i="0" kern="1200">
                <a:solidFill>
                  <a:schemeClr val="tx1"/>
                </a:solidFill>
                <a:effectLst/>
                <a:latin typeface="+mn-lt"/>
                <a:ea typeface="+mn-ea"/>
                <a:cs typeface="+mn-cs"/>
              </a:rPr>
              <a:t>defense spending</a:t>
            </a:r>
            <a:r>
              <a:rPr lang="en-US" sz="1200" b="0" i="0" kern="1200">
                <a:solidFill>
                  <a:schemeClr val="tx1"/>
                </a:solidFill>
                <a:effectLst/>
                <a:latin typeface="+mn-lt"/>
                <a:ea typeface="+mn-ea"/>
                <a:cs typeface="+mn-cs"/>
              </a:rPr>
              <a:t>—with U.S. and NATO budgets at multi-decade highs, LOAR’s defense revenue was up </a:t>
            </a:r>
            <a:r>
              <a:rPr lang="en-US" sz="1200" b="1" i="0" kern="1200">
                <a:solidFill>
                  <a:schemeClr val="tx1"/>
                </a:solidFill>
                <a:effectLst/>
                <a:latin typeface="+mn-lt"/>
                <a:ea typeface="+mn-ea"/>
                <a:cs typeface="+mn-cs"/>
              </a:rPr>
              <a:t>51% year-over-year in Q2 ’25</a:t>
            </a:r>
            <a:r>
              <a:rPr lang="en-US" sz="1200" b="0" i="0" kern="1200">
                <a:solidFill>
                  <a:schemeClr val="tx1"/>
                </a:solidFill>
                <a:effectLst/>
                <a:latin typeface="+mn-lt"/>
                <a:ea typeface="+mn-ea"/>
                <a:cs typeface="+mn-cs"/>
              </a:rPr>
              <a:t>, which is a major growth driver.</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Third, the </a:t>
            </a:r>
            <a:r>
              <a:rPr lang="en-US" sz="1200" b="1" i="0" kern="1200">
                <a:solidFill>
                  <a:schemeClr val="tx1"/>
                </a:solidFill>
                <a:effectLst/>
                <a:latin typeface="+mn-lt"/>
                <a:ea typeface="+mn-ea"/>
                <a:cs typeface="+mn-cs"/>
              </a:rPr>
              <a:t>M&amp;A pipeline</a:t>
            </a:r>
            <a:r>
              <a:rPr lang="en-US" sz="1200" b="0" i="0" kern="1200">
                <a:solidFill>
                  <a:schemeClr val="tx1"/>
                </a:solidFill>
                <a:effectLst/>
                <a:latin typeface="+mn-lt"/>
                <a:ea typeface="+mn-ea"/>
                <a:cs typeface="+mn-cs"/>
              </a:rPr>
              <a:t>—recent acquisitions are adding over </a:t>
            </a:r>
            <a:r>
              <a:rPr lang="en-US" sz="1200" b="1" i="0" kern="1200">
                <a:solidFill>
                  <a:schemeClr val="tx1"/>
                </a:solidFill>
                <a:effectLst/>
                <a:latin typeface="+mn-lt"/>
                <a:ea typeface="+mn-ea"/>
                <a:cs typeface="+mn-cs"/>
              </a:rPr>
              <a:t>$150 million in run-rate revenue</a:t>
            </a:r>
            <a:r>
              <a:rPr lang="en-US" sz="1200" b="0" i="0" kern="1200">
                <a:solidFill>
                  <a:schemeClr val="tx1"/>
                </a:solidFill>
                <a:effectLst/>
                <a:latin typeface="+mn-lt"/>
                <a:ea typeface="+mn-ea"/>
                <a:cs typeface="+mn-cs"/>
              </a:rPr>
              <a:t>, and importantly, at targeted </a:t>
            </a:r>
            <a:r>
              <a:rPr lang="en-US" sz="1200" b="1" i="0" kern="1200">
                <a:solidFill>
                  <a:schemeClr val="tx1"/>
                </a:solidFill>
                <a:effectLst/>
                <a:latin typeface="+mn-lt"/>
                <a:ea typeface="+mn-ea"/>
                <a:cs typeface="+mn-cs"/>
              </a:rPr>
              <a:t>40%+ EBITDA margins</a:t>
            </a:r>
            <a:r>
              <a:rPr lang="en-US" sz="1200" b="0" i="0" kern="1200">
                <a:solidFill>
                  <a:schemeClr val="tx1"/>
                </a:solidFill>
                <a:effectLst/>
                <a:latin typeface="+mn-lt"/>
                <a:ea typeface="+mn-ea"/>
                <a:cs typeface="+mn-cs"/>
              </a:rPr>
              <a:t>.</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And lastly, </a:t>
            </a:r>
            <a:r>
              <a:rPr lang="en-US" sz="1200" b="1" i="0" kern="1200">
                <a:solidFill>
                  <a:schemeClr val="tx1"/>
                </a:solidFill>
                <a:effectLst/>
                <a:latin typeface="+mn-lt"/>
                <a:ea typeface="+mn-ea"/>
                <a:cs typeface="+mn-cs"/>
              </a:rPr>
              <a:t>market share gains</a:t>
            </a:r>
            <a:r>
              <a:rPr lang="en-US" sz="1200" b="0" i="0" kern="1200">
                <a:solidFill>
                  <a:schemeClr val="tx1"/>
                </a:solidFill>
                <a:effectLst/>
                <a:latin typeface="+mn-lt"/>
                <a:ea typeface="+mn-ea"/>
                <a:cs typeface="+mn-cs"/>
              </a:rPr>
              <a:t>—because these are mission-critical, sole-source components, LOAR grows with platform volume without pricing pressure.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So overall, you have both macro tailwinds and company-specific execution all pushing growth in the same direction.”</a:t>
            </a:r>
          </a:p>
        </p:txBody>
      </p:sp>
      <p:sp>
        <p:nvSpPr>
          <p:cNvPr id="4" name="Slide Number Placeholder 3">
            <a:extLst>
              <a:ext uri="{FF2B5EF4-FFF2-40B4-BE49-F238E27FC236}">
                <a16:creationId xmlns:a16="http://schemas.microsoft.com/office/drawing/2014/main" id="{5085850B-B359-7DEC-2F8C-F74B340C8E26}"/>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935257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Nate presenting</a:t>
            </a:r>
          </a:p>
          <a:p>
            <a:endParaRPr lang="en-US"/>
          </a:p>
          <a:p>
            <a:r>
              <a:rPr lang="en-US" sz="1200" b="0" i="0" kern="1200">
                <a:solidFill>
                  <a:schemeClr val="tx1"/>
                </a:solidFill>
                <a:effectLst/>
                <a:latin typeface="+mn-lt"/>
                <a:ea typeface="+mn-ea"/>
                <a:cs typeface="+mn-cs"/>
              </a:rPr>
              <a:t>LOAR’s strategy is built around a very repeatable M&amp;A flywheel that drives both margin expansion and long-term compounding.</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It starts with </a:t>
            </a:r>
            <a:r>
              <a:rPr lang="en-US" sz="1200" b="1" i="0" kern="1200">
                <a:solidFill>
                  <a:schemeClr val="tx1"/>
                </a:solidFill>
                <a:effectLst/>
                <a:latin typeface="+mn-lt"/>
                <a:ea typeface="+mn-ea"/>
                <a:cs typeface="+mn-cs"/>
              </a:rPr>
              <a:t>identifying niche aerospace and defense businesses</a:t>
            </a:r>
            <a:r>
              <a:rPr lang="en-US" sz="1200" b="0" i="0" kern="1200">
                <a:solidFill>
                  <a:schemeClr val="tx1"/>
                </a:solidFill>
                <a:effectLst/>
                <a:latin typeface="+mn-lt"/>
                <a:ea typeface="+mn-ea"/>
                <a:cs typeface="+mn-cs"/>
              </a:rPr>
              <a:t> that have three key characteristics: sole-source positioning, meaning high pricing power… a majority aftermarket revenue mix, which creates stability and recurring cash flow… and defensible intellectual property.</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From there, they </a:t>
            </a:r>
            <a:r>
              <a:rPr lang="en-US" sz="1200" b="1" i="0" kern="1200">
                <a:solidFill>
                  <a:schemeClr val="tx1"/>
                </a:solidFill>
                <a:effectLst/>
                <a:latin typeface="+mn-lt"/>
                <a:ea typeface="+mn-ea"/>
                <a:cs typeface="+mn-cs"/>
              </a:rPr>
              <a:t>acquire these assets at disciplined valuations</a:t>
            </a:r>
            <a:r>
              <a:rPr lang="en-US" sz="1200" b="0" i="0" kern="1200">
                <a:solidFill>
                  <a:schemeClr val="tx1"/>
                </a:solidFill>
                <a:effectLst/>
                <a:latin typeface="+mn-lt"/>
                <a:ea typeface="+mn-ea"/>
                <a:cs typeface="+mn-cs"/>
              </a:rPr>
              <a:t>, which is critical because the value creation really comes post-acquisition. They’ve already completed seven deals, including LMB Fans &amp; Motors and Harper Engineering.</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real step-change happens in the </a:t>
            </a:r>
            <a:r>
              <a:rPr lang="en-US" sz="1200" b="1" i="0" kern="1200">
                <a:solidFill>
                  <a:schemeClr val="tx1"/>
                </a:solidFill>
                <a:effectLst/>
                <a:latin typeface="+mn-lt"/>
                <a:ea typeface="+mn-ea"/>
                <a:cs typeface="+mn-cs"/>
              </a:rPr>
              <a:t>optimize phase</a:t>
            </a:r>
            <a:r>
              <a:rPr lang="en-US" sz="1200" b="0" i="0" kern="1200">
                <a:solidFill>
                  <a:schemeClr val="tx1"/>
                </a:solidFill>
                <a:effectLst/>
                <a:latin typeface="+mn-lt"/>
                <a:ea typeface="+mn-ea"/>
                <a:cs typeface="+mn-cs"/>
              </a:rPr>
              <a:t>, where LOAR applies its operating system—things like lean manufacturing, procurement efficiencies, and SG&amp;A rationalization. That’s what drives margins up toward </a:t>
            </a:r>
            <a:r>
              <a:rPr lang="en-US" sz="1200" b="1" i="0" kern="1200">
                <a:solidFill>
                  <a:schemeClr val="tx1"/>
                </a:solidFill>
                <a:effectLst/>
                <a:latin typeface="+mn-lt"/>
                <a:ea typeface="+mn-ea"/>
                <a:cs typeface="+mn-cs"/>
              </a:rPr>
              <a:t>40%+ EBITDA</a:t>
            </a:r>
            <a:r>
              <a:rPr lang="en-US" sz="1200" b="0" i="0" kern="1200">
                <a:solidFill>
                  <a:schemeClr val="tx1"/>
                </a:solidFill>
                <a:effectLst/>
                <a:latin typeface="+mn-lt"/>
                <a:ea typeface="+mn-ea"/>
                <a:cs typeface="+mn-cs"/>
              </a:rPr>
              <a:t>, which is well above typical peers.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And finally, that higher cash flow feeds back into the system through </a:t>
            </a:r>
            <a:r>
              <a:rPr lang="en-US" sz="1200" b="1" i="0" kern="1200">
                <a:solidFill>
                  <a:schemeClr val="tx1"/>
                </a:solidFill>
                <a:effectLst/>
                <a:latin typeface="+mn-lt"/>
                <a:ea typeface="+mn-ea"/>
                <a:cs typeface="+mn-cs"/>
              </a:rPr>
              <a:t>compounding</a:t>
            </a:r>
            <a:r>
              <a:rPr lang="en-US" sz="1200" b="0" i="0" kern="1200">
                <a:solidFill>
                  <a:schemeClr val="tx1"/>
                </a:solidFill>
                <a:effectLst/>
                <a:latin typeface="+mn-lt"/>
                <a:ea typeface="+mn-ea"/>
                <a:cs typeface="+mn-cs"/>
              </a:rPr>
              <a:t>, allowing them to reinvest into new acquisitions. So instead of one-time value creation, this becomes a </a:t>
            </a:r>
            <a:r>
              <a:rPr lang="en-US" sz="1200" b="1" i="0" kern="1200">
                <a:solidFill>
                  <a:schemeClr val="tx1"/>
                </a:solidFill>
                <a:effectLst/>
                <a:latin typeface="+mn-lt"/>
                <a:ea typeface="+mn-ea"/>
                <a:cs typeface="+mn-cs"/>
              </a:rPr>
              <a:t>self-reinforcing cycle of growth and margin expansion over time</a:t>
            </a: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3A7A0-DA8A-2E46-52DE-B7A35D437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3516A-BC45-7DA0-C617-DE074BBE0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E5F11-3E43-40E4-4BA5-6F6ACB489217}"/>
              </a:ext>
            </a:extLst>
          </p:cNvPr>
          <p:cNvSpPr>
            <a:spLocks noGrp="1"/>
          </p:cNvSpPr>
          <p:nvPr>
            <p:ph type="body" idx="1"/>
          </p:nvPr>
        </p:nvSpPr>
        <p:spPr/>
        <p:txBody>
          <a:bodyPr/>
          <a:lstStyle/>
          <a:p>
            <a:r>
              <a:rPr lang="en-US"/>
              <a:t>Nate presenting</a:t>
            </a:r>
          </a:p>
          <a:p>
            <a:endParaRPr lang="en-US"/>
          </a:p>
          <a:p>
            <a:r>
              <a:rPr lang="en-US" sz="1200" b="0" i="0" kern="1200">
                <a:solidFill>
                  <a:schemeClr val="tx1"/>
                </a:solidFill>
                <a:effectLst/>
                <a:latin typeface="+mn-lt"/>
                <a:ea typeface="+mn-ea"/>
                <a:cs typeface="+mn-cs"/>
              </a:rPr>
              <a:t>Starting with </a:t>
            </a:r>
            <a:r>
              <a:rPr lang="en-US" sz="1200" b="1" i="0" kern="1200">
                <a:solidFill>
                  <a:schemeClr val="tx1"/>
                </a:solidFill>
                <a:effectLst/>
                <a:latin typeface="+mn-lt"/>
                <a:ea typeface="+mn-ea"/>
                <a:cs typeface="+mn-cs"/>
              </a:rPr>
              <a:t>LMB Fans &amp; Motors in 2026</a:t>
            </a:r>
            <a:r>
              <a:rPr lang="en-US" sz="1200" b="0" i="0" kern="1200">
                <a:solidFill>
                  <a:schemeClr val="tx1"/>
                </a:solidFill>
                <a:effectLst/>
                <a:latin typeface="+mn-lt"/>
                <a:ea typeface="+mn-ea"/>
                <a:cs typeface="+mn-cs"/>
              </a:rPr>
              <a:t>, this deal focuses on environmental control components, and management expects it to be </a:t>
            </a:r>
            <a:r>
              <a:rPr lang="en-US" sz="1200" b="1" i="0" kern="1200">
                <a:solidFill>
                  <a:schemeClr val="tx1"/>
                </a:solidFill>
                <a:effectLst/>
                <a:latin typeface="+mn-lt"/>
                <a:ea typeface="+mn-ea"/>
                <a:cs typeface="+mn-cs"/>
              </a:rPr>
              <a:t>accretive within 12 months</a:t>
            </a:r>
            <a:r>
              <a:rPr lang="en-US" sz="1200" b="0" i="0" kern="1200">
                <a:solidFill>
                  <a:schemeClr val="tx1"/>
                </a:solidFill>
                <a:effectLst/>
                <a:latin typeface="+mn-lt"/>
                <a:ea typeface="+mn-ea"/>
                <a:cs typeface="+mn-cs"/>
              </a:rPr>
              <a:t>, which shows how quickly they’re able to integrate and improve performance.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Then </a:t>
            </a:r>
            <a:r>
              <a:rPr lang="en-US" sz="1200" b="1" i="0" kern="1200">
                <a:solidFill>
                  <a:schemeClr val="tx1"/>
                </a:solidFill>
                <a:effectLst/>
                <a:latin typeface="+mn-lt"/>
                <a:ea typeface="+mn-ea"/>
                <a:cs typeface="+mn-cs"/>
              </a:rPr>
              <a:t>Harper Engineering in 2025</a:t>
            </a:r>
            <a:r>
              <a:rPr lang="en-US" sz="1200" b="0" i="0" kern="1200">
                <a:solidFill>
                  <a:schemeClr val="tx1"/>
                </a:solidFill>
                <a:effectLst/>
                <a:latin typeface="+mn-lt"/>
                <a:ea typeface="+mn-ea"/>
                <a:cs typeface="+mn-cs"/>
              </a:rPr>
              <a:t>, which operates in aerospace structural parts, is expected to be </a:t>
            </a:r>
            <a:r>
              <a:rPr lang="en-US" sz="1200" b="1" i="0" kern="1200">
                <a:solidFill>
                  <a:schemeClr val="tx1"/>
                </a:solidFill>
                <a:effectLst/>
                <a:latin typeface="+mn-lt"/>
                <a:ea typeface="+mn-ea"/>
                <a:cs typeface="+mn-cs"/>
              </a:rPr>
              <a:t>net income accretive by 2027</a:t>
            </a:r>
            <a:r>
              <a:rPr lang="en-US" sz="1200" b="0" i="0" kern="1200">
                <a:solidFill>
                  <a:schemeClr val="tx1"/>
                </a:solidFill>
                <a:effectLst/>
                <a:latin typeface="+mn-lt"/>
                <a:ea typeface="+mn-ea"/>
                <a:cs typeface="+mn-cs"/>
              </a:rPr>
              <a:t>—so slightly longer ramp, but still clearly value-creating.</a:t>
            </a:r>
          </a:p>
          <a:p>
            <a:endParaRPr lang="en-US" sz="1200" b="0" i="0" kern="1200">
              <a:solidFill>
                <a:schemeClr val="tx1"/>
              </a:solidFill>
              <a:effectLst/>
              <a:latin typeface="+mn-lt"/>
              <a:ea typeface="+mn-ea"/>
              <a:cs typeface="+mn-cs"/>
            </a:endParaRPr>
          </a:p>
          <a:p>
            <a:r>
              <a:rPr lang="en-US" sz="1200" b="1" i="0" kern="1200" err="1">
                <a:solidFill>
                  <a:schemeClr val="tx1"/>
                </a:solidFill>
                <a:effectLst/>
                <a:latin typeface="+mn-lt"/>
                <a:ea typeface="+mn-ea"/>
                <a:cs typeface="+mn-cs"/>
              </a:rPr>
              <a:t>Beadlight</a:t>
            </a:r>
            <a:r>
              <a:rPr lang="en-US" sz="1200" b="1" i="0" kern="1200">
                <a:solidFill>
                  <a:schemeClr val="tx1"/>
                </a:solidFill>
                <a:effectLst/>
                <a:latin typeface="+mn-lt"/>
                <a:ea typeface="+mn-ea"/>
                <a:cs typeface="+mn-cs"/>
              </a:rPr>
              <a:t> Ltd.</a:t>
            </a:r>
            <a:r>
              <a:rPr lang="en-US" sz="1200" b="0" i="0" kern="1200">
                <a:solidFill>
                  <a:schemeClr val="tx1"/>
                </a:solidFill>
                <a:effectLst/>
                <a:latin typeface="+mn-lt"/>
                <a:ea typeface="+mn-ea"/>
                <a:cs typeface="+mn-cs"/>
              </a:rPr>
              <a:t>, also acquired in 2025, adds lighting systems and expands LOAR’s </a:t>
            </a:r>
            <a:r>
              <a:rPr lang="en-US" sz="1200" b="1" i="0" kern="1200">
                <a:solidFill>
                  <a:schemeClr val="tx1"/>
                </a:solidFill>
                <a:effectLst/>
                <a:latin typeface="+mn-lt"/>
                <a:ea typeface="+mn-ea"/>
                <a:cs typeface="+mn-cs"/>
              </a:rPr>
              <a:t>international footprint</a:t>
            </a:r>
            <a:r>
              <a:rPr lang="en-US" sz="1200" b="0" i="0" kern="1200">
                <a:solidFill>
                  <a:schemeClr val="tx1"/>
                </a:solidFill>
                <a:effectLst/>
                <a:latin typeface="+mn-lt"/>
                <a:ea typeface="+mn-ea"/>
                <a:cs typeface="+mn-cs"/>
              </a:rPr>
              <a:t>, which is important for diversifying revenue and accessing new markets.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And if you look at the </a:t>
            </a:r>
            <a:r>
              <a:rPr lang="en-US" sz="1200" b="1" i="0" kern="1200">
                <a:solidFill>
                  <a:schemeClr val="tx1"/>
                </a:solidFill>
                <a:effectLst/>
                <a:latin typeface="+mn-lt"/>
                <a:ea typeface="+mn-ea"/>
                <a:cs typeface="+mn-cs"/>
              </a:rPr>
              <a:t>prior four acquisitions from 2017 to 2024</a:t>
            </a:r>
            <a:r>
              <a:rPr lang="en-US" sz="1200" b="0" i="0" kern="1200">
                <a:solidFill>
                  <a:schemeClr val="tx1"/>
                </a:solidFill>
                <a:effectLst/>
                <a:latin typeface="+mn-lt"/>
                <a:ea typeface="+mn-ea"/>
                <a:cs typeface="+mn-cs"/>
              </a:rPr>
              <a:t>, those are already fully integrated, which reinforces that this isn’t a one-off capability—it’s a repeatable process.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key takeaway is that across all seven deals, LOAR is consistently targeting and achieving </a:t>
            </a:r>
            <a:r>
              <a:rPr lang="en-US" sz="1200" b="1" i="0" kern="1200">
                <a:solidFill>
                  <a:schemeClr val="tx1"/>
                </a:solidFill>
                <a:effectLst/>
                <a:latin typeface="+mn-lt"/>
                <a:ea typeface="+mn-ea"/>
                <a:cs typeface="+mn-cs"/>
              </a:rPr>
              <a:t>40%+ adjusted EBITDA per acquisition</a:t>
            </a:r>
            <a:r>
              <a:rPr lang="en-US" sz="1200" b="0" i="0" kern="1200">
                <a:solidFill>
                  <a:schemeClr val="tx1"/>
                </a:solidFill>
                <a:effectLst/>
                <a:latin typeface="+mn-lt"/>
                <a:ea typeface="+mn-ea"/>
                <a:cs typeface="+mn-cs"/>
              </a:rPr>
              <a:t>, which ties directly back to the optimization phase and validates the strength of their playbook.”</a:t>
            </a:r>
          </a:p>
          <a:p>
            <a:endParaRPr lang="en-US"/>
          </a:p>
        </p:txBody>
      </p:sp>
      <p:sp>
        <p:nvSpPr>
          <p:cNvPr id="4" name="Slide Number Placeholder 3">
            <a:extLst>
              <a:ext uri="{FF2B5EF4-FFF2-40B4-BE49-F238E27FC236}">
                <a16:creationId xmlns:a16="http://schemas.microsoft.com/office/drawing/2014/main" id="{053825FF-BECF-9129-F6FE-555931AA93C3}"/>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321230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38471-DA83-C678-A444-8EED0096D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14B16-269A-D4C1-0715-73AF1CA030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ABCBF3-FF7F-59A5-AA09-CE6EF5B219AA}"/>
              </a:ext>
            </a:extLst>
          </p:cNvPr>
          <p:cNvSpPr>
            <a:spLocks noGrp="1"/>
          </p:cNvSpPr>
          <p:nvPr>
            <p:ph type="body" idx="1"/>
          </p:nvPr>
        </p:nvSpPr>
        <p:spPr/>
        <p:txBody>
          <a:bodyPr/>
          <a:lstStyle/>
          <a:p>
            <a:pPr rtl="0"/>
            <a:r>
              <a:rPr lang="en-US" sz="3200" b="0" i="0" u="none" strike="noStrike" kern="1200">
                <a:solidFill>
                  <a:schemeClr val="tx1"/>
                </a:solidFill>
                <a:effectLst/>
                <a:latin typeface="+mn-lt"/>
                <a:ea typeface="+mn-ea"/>
                <a:cs typeface="+mn-cs"/>
              </a:rPr>
              <a:t>LOAR is operating in a very large aerospace and defense market. The top 100 A&amp;D companies generated about </a:t>
            </a:r>
            <a:r>
              <a:rPr lang="en-US" sz="3200" b="1" i="0" u="none" strike="noStrike" kern="1200">
                <a:solidFill>
                  <a:schemeClr val="tx1"/>
                </a:solidFill>
                <a:effectLst/>
                <a:latin typeface="+mn-lt"/>
                <a:ea typeface="+mn-ea"/>
                <a:cs typeface="+mn-cs"/>
              </a:rPr>
              <a:t>$922 billion of revenue in 2024</a:t>
            </a:r>
            <a:r>
              <a:rPr lang="en-US" sz="3200" b="0" i="0" u="none" strike="noStrike" kern="1200">
                <a:solidFill>
                  <a:schemeClr val="tx1"/>
                </a:solidFill>
                <a:effectLst/>
                <a:latin typeface="+mn-lt"/>
                <a:ea typeface="+mn-ea"/>
                <a:cs typeface="+mn-cs"/>
              </a:rPr>
              <a:t>, which shows the total end market is massive. </a:t>
            </a:r>
          </a:p>
          <a:p>
            <a:pPr rtl="0"/>
            <a:endParaRPr lang="en-US" sz="3200" b="0" i="0" u="none" strike="noStrike" kern="1200">
              <a:solidFill>
                <a:schemeClr val="tx1"/>
              </a:solidFill>
              <a:effectLst/>
              <a:latin typeface="+mn-lt"/>
              <a:ea typeface="+mn-ea"/>
              <a:cs typeface="+mn-cs"/>
            </a:endParaRPr>
          </a:p>
          <a:p>
            <a:pPr rtl="0"/>
            <a:r>
              <a:rPr lang="en-US" sz="3200" b="0" i="0" u="none" strike="noStrike" kern="1200">
                <a:solidFill>
                  <a:schemeClr val="tx1"/>
                </a:solidFill>
                <a:effectLst/>
                <a:latin typeface="+mn-lt"/>
                <a:ea typeface="+mn-ea"/>
                <a:cs typeface="+mn-cs"/>
              </a:rPr>
              <a:t>The key for LOAR is that a lot of its opportunity comes from the aftermarket, where maintenance, repair, and overhaul demand is projected to grow at about </a:t>
            </a:r>
            <a:r>
              <a:rPr lang="en-US" sz="3200" b="1" i="0" u="none" strike="noStrike" kern="1200">
                <a:solidFill>
                  <a:schemeClr val="tx1"/>
                </a:solidFill>
                <a:effectLst/>
                <a:latin typeface="+mn-lt"/>
                <a:ea typeface="+mn-ea"/>
                <a:cs typeface="+mn-cs"/>
              </a:rPr>
              <a:t>3.2% annually from 2026 to 2035</a:t>
            </a:r>
            <a:r>
              <a:rPr lang="en-US" sz="3200" b="0" i="0" u="none" strike="noStrike" kern="1200">
                <a:solidFill>
                  <a:schemeClr val="tx1"/>
                </a:solidFill>
                <a:effectLst/>
                <a:latin typeface="+mn-lt"/>
                <a:ea typeface="+mn-ea"/>
                <a:cs typeface="+mn-cs"/>
              </a:rPr>
              <a:t>. </a:t>
            </a:r>
          </a:p>
          <a:p>
            <a:pPr rtl="0"/>
            <a:endParaRPr lang="en-US" sz="3200" b="0" i="0" u="none" strike="noStrike" kern="1200">
              <a:solidFill>
                <a:schemeClr val="tx1"/>
              </a:solidFill>
              <a:effectLst/>
              <a:latin typeface="+mn-lt"/>
              <a:ea typeface="+mn-ea"/>
              <a:cs typeface="+mn-cs"/>
            </a:endParaRPr>
          </a:p>
          <a:p>
            <a:pPr rtl="0"/>
            <a:r>
              <a:rPr lang="en-US" sz="3200" b="0" i="0" u="none" strike="noStrike" kern="1200">
                <a:solidFill>
                  <a:schemeClr val="tx1"/>
                </a:solidFill>
                <a:effectLst/>
                <a:latin typeface="+mn-lt"/>
                <a:ea typeface="+mn-ea"/>
                <a:cs typeface="+mn-cs"/>
              </a:rPr>
              <a:t>The A&amp;D materials market is expected to grow faster at </a:t>
            </a:r>
            <a:r>
              <a:rPr lang="en-US" sz="3200" b="1" i="0" u="none" strike="noStrike" kern="1200">
                <a:solidFill>
                  <a:schemeClr val="tx1"/>
                </a:solidFill>
                <a:effectLst/>
                <a:latin typeface="+mn-lt"/>
                <a:ea typeface="+mn-ea"/>
                <a:cs typeface="+mn-cs"/>
              </a:rPr>
              <a:t>5.55% annually</a:t>
            </a:r>
            <a:r>
              <a:rPr lang="en-US" sz="3200" b="0" i="0" u="none" strike="noStrike" kern="1200">
                <a:solidFill>
                  <a:schemeClr val="tx1"/>
                </a:solidFill>
                <a:effectLst/>
                <a:latin typeface="+mn-lt"/>
                <a:ea typeface="+mn-ea"/>
                <a:cs typeface="+mn-cs"/>
              </a:rPr>
              <a:t>, reaching about </a:t>
            </a:r>
            <a:r>
              <a:rPr lang="en-US" sz="3200" b="1" i="0" u="none" strike="noStrike" kern="1200">
                <a:solidFill>
                  <a:schemeClr val="tx1"/>
                </a:solidFill>
                <a:effectLst/>
                <a:latin typeface="+mn-lt"/>
                <a:ea typeface="+mn-ea"/>
                <a:cs typeface="+mn-cs"/>
              </a:rPr>
              <a:t>$49 billion by 2035</a:t>
            </a:r>
            <a:r>
              <a:rPr lang="en-US" sz="3200" b="0" i="0" u="none" strike="noStrike" kern="1200">
                <a:solidFill>
                  <a:schemeClr val="tx1"/>
                </a:solidFill>
                <a:effectLst/>
                <a:latin typeface="+mn-lt"/>
                <a:ea typeface="+mn-ea"/>
                <a:cs typeface="+mn-cs"/>
              </a:rPr>
              <a:t>. So the industry is clearly growing, but the growth profile is steady, which means valuation depends heavily on LOAR continuing to outgrow the broader market.</a:t>
            </a:r>
            <a:endParaRPr lang="en-US" sz="3200" b="0">
              <a:effectLst/>
            </a:endParaRPr>
          </a:p>
        </p:txBody>
      </p:sp>
      <p:sp>
        <p:nvSpPr>
          <p:cNvPr id="4" name="Slide Number Placeholder 3">
            <a:extLst>
              <a:ext uri="{FF2B5EF4-FFF2-40B4-BE49-F238E27FC236}">
                <a16:creationId xmlns:a16="http://schemas.microsoft.com/office/drawing/2014/main" id="{D1FC40BB-02BC-DEF8-DDD2-462D78725CD9}"/>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711257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This slide shows why LOAR can grow faster than the overall industry. The global commercial fleet is aging, with average aircraft age above </a:t>
            </a:r>
            <a:r>
              <a:rPr lang="en-US" sz="1200" b="1" i="0" u="none" strike="noStrike" kern="1200">
                <a:solidFill>
                  <a:schemeClr val="tx1"/>
                </a:solidFill>
                <a:effectLst/>
                <a:latin typeface="+mn-lt"/>
                <a:ea typeface="+mn-ea"/>
                <a:cs typeface="+mn-cs"/>
              </a:rPr>
              <a:t>10 years</a:t>
            </a:r>
            <a:r>
              <a:rPr lang="en-US" sz="1200" b="0" i="0" u="none" strike="noStrike" kern="1200">
                <a:solidFill>
                  <a:schemeClr val="tx1"/>
                </a:solidFill>
                <a:effectLst/>
                <a:latin typeface="+mn-lt"/>
                <a:ea typeface="+mn-ea"/>
                <a:cs typeface="+mn-cs"/>
              </a:rPr>
              <a:t>, and production delays at Boeing and Airbus are keeping older planes in service longer.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That supports demand for spare parts and aftermarket components. At the same time, OEM supply chain constraints push airlines toward qualified secondary suppliers, which benefits companies like LOAR that provide specialized, sole-source parts.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Defense is another strong piece of the story, with the U.S. DoD FY2026 budget request around </a:t>
            </a:r>
            <a:r>
              <a:rPr lang="en-US" sz="1200" b="1" i="0" u="none" strike="noStrike" kern="1200">
                <a:solidFill>
                  <a:schemeClr val="tx1"/>
                </a:solidFill>
                <a:effectLst/>
                <a:latin typeface="+mn-lt"/>
                <a:ea typeface="+mn-ea"/>
                <a:cs typeface="+mn-cs"/>
              </a:rPr>
              <a:t>$850 billion</a:t>
            </a:r>
            <a:r>
              <a:rPr lang="en-US" sz="1200" b="0" i="0" u="none" strike="noStrike" kern="1200">
                <a:solidFill>
                  <a:schemeClr val="tx1"/>
                </a:solidFill>
                <a:effectLst/>
                <a:latin typeface="+mn-lt"/>
                <a:ea typeface="+mn-ea"/>
                <a:cs typeface="+mn-cs"/>
              </a:rPr>
              <a:t> and NATO members moving toward the </a:t>
            </a:r>
            <a:r>
              <a:rPr lang="en-US" sz="1200" b="1" i="0" u="none" strike="noStrike" kern="1200">
                <a:solidFill>
                  <a:schemeClr val="tx1"/>
                </a:solidFill>
                <a:effectLst/>
                <a:latin typeface="+mn-lt"/>
                <a:ea typeface="+mn-ea"/>
                <a:cs typeface="+mn-cs"/>
              </a:rPr>
              <a:t>2% of GDP</a:t>
            </a:r>
            <a:r>
              <a:rPr lang="en-US" sz="1200" b="0" i="0" u="none" strike="noStrike" kern="1200">
                <a:solidFill>
                  <a:schemeClr val="tx1"/>
                </a:solidFill>
                <a:effectLst/>
                <a:latin typeface="+mn-lt"/>
                <a:ea typeface="+mn-ea"/>
                <a:cs typeface="+mn-cs"/>
              </a:rPr>
              <a:t> target.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LOAR’s defense revenue growth of </a:t>
            </a:r>
            <a:r>
              <a:rPr lang="en-US" sz="1200" b="1" i="0" u="none" strike="noStrike" kern="1200">
                <a:solidFill>
                  <a:schemeClr val="tx1"/>
                </a:solidFill>
                <a:effectLst/>
                <a:latin typeface="+mn-lt"/>
                <a:ea typeface="+mn-ea"/>
                <a:cs typeface="+mn-cs"/>
              </a:rPr>
              <a:t>51% in Q2 2025</a:t>
            </a:r>
            <a:r>
              <a:rPr lang="en-US" sz="1200" b="0" i="0" u="none" strike="noStrike" kern="1200">
                <a:solidFill>
                  <a:schemeClr val="tx1"/>
                </a:solidFill>
                <a:effectLst/>
                <a:latin typeface="+mn-lt"/>
                <a:ea typeface="+mn-ea"/>
                <a:cs typeface="+mn-cs"/>
              </a:rPr>
              <a:t> and </a:t>
            </a:r>
            <a:r>
              <a:rPr lang="en-US" sz="1200" b="1" i="0" u="none" strike="noStrike" kern="1200">
                <a:solidFill>
                  <a:schemeClr val="tx1"/>
                </a:solidFill>
                <a:effectLst/>
                <a:latin typeface="+mn-lt"/>
                <a:ea typeface="+mn-ea"/>
                <a:cs typeface="+mn-cs"/>
              </a:rPr>
              <a:t>30% in Q1 2025</a:t>
            </a:r>
            <a:r>
              <a:rPr lang="en-US" sz="1200" b="0" i="0" u="none" strike="noStrike" kern="1200">
                <a:solidFill>
                  <a:schemeClr val="tx1"/>
                </a:solidFill>
                <a:effectLst/>
                <a:latin typeface="+mn-lt"/>
                <a:ea typeface="+mn-ea"/>
                <a:cs typeface="+mn-cs"/>
              </a:rPr>
              <a:t> shows that these tailwinds are already showing up in the business.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LOAR is currently trading around </a:t>
            </a:r>
            <a:r>
              <a:rPr lang="en-US" sz="1200" b="1" i="0" u="none" strike="noStrike" kern="1200">
                <a:solidFill>
                  <a:schemeClr val="tx1"/>
                </a:solidFill>
                <a:effectLst/>
                <a:latin typeface="+mn-lt"/>
                <a:ea typeface="+mn-ea"/>
                <a:cs typeface="+mn-cs"/>
              </a:rPr>
              <a:t>$56</a:t>
            </a:r>
            <a:r>
              <a:rPr lang="en-US" sz="1200" b="0" i="0" u="none" strike="noStrike" kern="1200">
                <a:solidFill>
                  <a:schemeClr val="tx1"/>
                </a:solidFill>
                <a:effectLst/>
                <a:latin typeface="+mn-lt"/>
                <a:ea typeface="+mn-ea"/>
                <a:cs typeface="+mn-cs"/>
              </a:rPr>
              <a:t>, very close to its </a:t>
            </a:r>
            <a:r>
              <a:rPr lang="en-US" sz="1200" b="1" i="0" u="none" strike="noStrike" kern="1200">
                <a:solidFill>
                  <a:schemeClr val="tx1"/>
                </a:solidFill>
                <a:effectLst/>
                <a:latin typeface="+mn-lt"/>
                <a:ea typeface="+mn-ea"/>
                <a:cs typeface="+mn-cs"/>
              </a:rPr>
              <a:t>52-week low of $53.16</a:t>
            </a:r>
            <a:r>
              <a:rPr lang="en-US" sz="1200" b="0" i="0" u="none" strike="noStrike" kern="1200">
                <a:solidFill>
                  <a:schemeClr val="tx1"/>
                </a:solidFill>
                <a:effectLst/>
                <a:latin typeface="+mn-lt"/>
                <a:ea typeface="+mn-ea"/>
                <a:cs typeface="+mn-cs"/>
              </a:rPr>
              <a:t>, while the 52-week high is almost </a:t>
            </a:r>
            <a:r>
              <a:rPr lang="en-US" sz="1200" b="1" i="0" u="none" strike="noStrike" kern="1200">
                <a:solidFill>
                  <a:schemeClr val="tx1"/>
                </a:solidFill>
                <a:effectLst/>
                <a:latin typeface="+mn-lt"/>
                <a:ea typeface="+mn-ea"/>
                <a:cs typeface="+mn-cs"/>
              </a:rPr>
              <a:t>$100</a:t>
            </a:r>
            <a:r>
              <a:rPr lang="en-US" sz="1200" b="0" i="0" u="none" strike="noStrike" kern="1200">
                <a:solidFill>
                  <a:schemeClr val="tx1"/>
                </a:solidFill>
                <a:effectLst/>
                <a:latin typeface="+mn-lt"/>
                <a:ea typeface="+mn-ea"/>
                <a:cs typeface="+mn-cs"/>
              </a:rPr>
              <a:t>.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The analyst targets are well above the current price, with Citi at </a:t>
            </a:r>
            <a:r>
              <a:rPr lang="en-US" sz="1200" b="1" i="0" u="none" strike="noStrike" kern="1200">
                <a:solidFill>
                  <a:schemeClr val="tx1"/>
                </a:solidFill>
                <a:effectLst/>
                <a:latin typeface="+mn-lt"/>
                <a:ea typeface="+mn-ea"/>
                <a:cs typeface="+mn-cs"/>
              </a:rPr>
              <a:t>$83</a:t>
            </a:r>
            <a:r>
              <a:rPr lang="en-US" sz="1200" b="0" i="0" u="none" strike="noStrike" kern="1200">
                <a:solidFill>
                  <a:schemeClr val="tx1"/>
                </a:solidFill>
                <a:effectLst/>
                <a:latin typeface="+mn-lt"/>
                <a:ea typeface="+mn-ea"/>
                <a:cs typeface="+mn-cs"/>
              </a:rPr>
              <a:t>, RBC at </a:t>
            </a:r>
            <a:r>
              <a:rPr lang="en-US" sz="1200" b="1" i="0" u="none" strike="noStrike" kern="1200">
                <a:solidFill>
                  <a:schemeClr val="tx1"/>
                </a:solidFill>
                <a:effectLst/>
                <a:latin typeface="+mn-lt"/>
                <a:ea typeface="+mn-ea"/>
                <a:cs typeface="+mn-cs"/>
              </a:rPr>
              <a:t>$90</a:t>
            </a:r>
            <a:r>
              <a:rPr lang="en-US" sz="1200" b="0" i="0" u="none" strike="noStrike" kern="1200">
                <a:solidFill>
                  <a:schemeClr val="tx1"/>
                </a:solidFill>
                <a:effectLst/>
                <a:latin typeface="+mn-lt"/>
                <a:ea typeface="+mn-ea"/>
                <a:cs typeface="+mn-cs"/>
              </a:rPr>
              <a:t>, and Morgan Stanley at </a:t>
            </a:r>
            <a:r>
              <a:rPr lang="en-US" sz="1200" b="1" i="0" u="none" strike="noStrike" kern="1200">
                <a:solidFill>
                  <a:schemeClr val="tx1"/>
                </a:solidFill>
                <a:effectLst/>
                <a:latin typeface="+mn-lt"/>
                <a:ea typeface="+mn-ea"/>
                <a:cs typeface="+mn-cs"/>
              </a:rPr>
              <a:t>$97</a:t>
            </a:r>
            <a:r>
              <a:rPr lang="en-US" sz="1200" b="0" i="0" u="none" strike="noStrike" kern="1200">
                <a:solidFill>
                  <a:schemeClr val="tx1"/>
                </a:solidFill>
                <a:effectLst/>
                <a:latin typeface="+mn-lt"/>
                <a:ea typeface="+mn-ea"/>
                <a:cs typeface="+mn-cs"/>
              </a:rPr>
              <a:t>. The average target is around </a:t>
            </a:r>
            <a:r>
              <a:rPr lang="en-US" sz="1200" b="1" i="0" u="none" strike="noStrike" kern="1200">
                <a:solidFill>
                  <a:schemeClr val="tx1"/>
                </a:solidFill>
                <a:effectLst/>
                <a:latin typeface="+mn-lt"/>
                <a:ea typeface="+mn-ea"/>
                <a:cs typeface="+mn-cs"/>
              </a:rPr>
              <a:t>$90</a:t>
            </a:r>
            <a:r>
              <a:rPr lang="en-US" sz="1200" b="0" i="0" u="none" strike="noStrike" kern="1200">
                <a:solidFill>
                  <a:schemeClr val="tx1"/>
                </a:solidFill>
                <a:effectLst/>
                <a:latin typeface="+mn-lt"/>
                <a:ea typeface="+mn-ea"/>
                <a:cs typeface="+mn-cs"/>
              </a:rPr>
              <a:t>, which implies about </a:t>
            </a:r>
            <a:r>
              <a:rPr lang="en-US" sz="1200" b="1" i="0" u="none" strike="noStrike" kern="1200">
                <a:solidFill>
                  <a:schemeClr val="tx1"/>
                </a:solidFill>
                <a:effectLst/>
                <a:latin typeface="+mn-lt"/>
                <a:ea typeface="+mn-ea"/>
                <a:cs typeface="+mn-cs"/>
              </a:rPr>
              <a:t>63% upside</a:t>
            </a:r>
            <a:r>
              <a:rPr lang="en-US" sz="1200" b="0" i="0" u="none" strike="noStrike" kern="1200">
                <a:solidFill>
                  <a:schemeClr val="tx1"/>
                </a:solidFill>
                <a:effectLst/>
                <a:latin typeface="+mn-lt"/>
                <a:ea typeface="+mn-ea"/>
                <a:cs typeface="+mn-cs"/>
              </a:rPr>
              <a:t> from the current level.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What matters here is the spread between where the stock trades now and where analysts think it can go.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The market price is at a new low, while analyst expectations are still closer to the old high, so the stock is being valued much more conservatively today despite positive analyst ratings but also serves as a good entry point.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739CA-82FE-CEEE-4DBA-D26AB9879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EE92B-6155-37C4-5B79-9CBC1B056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9E692A-F669-48E8-A4D2-0A5D1078F418}"/>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This is the most important valuation slide. LOAR trades at </a:t>
            </a:r>
            <a:r>
              <a:rPr lang="en-US" sz="1200" b="1" i="0" u="none" strike="noStrike" kern="1200">
                <a:solidFill>
                  <a:schemeClr val="tx1"/>
                </a:solidFill>
                <a:effectLst/>
                <a:latin typeface="+mn-lt"/>
                <a:ea typeface="+mn-ea"/>
                <a:cs typeface="+mn-cs"/>
              </a:rPr>
              <a:t>44.5x EV/EBITDA</a:t>
            </a:r>
            <a:r>
              <a:rPr lang="en-US" sz="1200" b="0" i="0" u="none" strike="noStrike" kern="1200">
                <a:solidFill>
                  <a:schemeClr val="tx1"/>
                </a:solidFill>
                <a:effectLst/>
                <a:latin typeface="+mn-lt"/>
                <a:ea typeface="+mn-ea"/>
                <a:cs typeface="+mn-cs"/>
              </a:rPr>
              <a:t>, while peers trade around </a:t>
            </a:r>
            <a:r>
              <a:rPr lang="en-US" sz="1200" b="1" i="0" u="none" strike="noStrike" kern="1200">
                <a:solidFill>
                  <a:schemeClr val="tx1"/>
                </a:solidFill>
                <a:effectLst/>
                <a:latin typeface="+mn-lt"/>
                <a:ea typeface="+mn-ea"/>
                <a:cs typeface="+mn-cs"/>
              </a:rPr>
              <a:t>25x</a:t>
            </a:r>
            <a:r>
              <a:rPr lang="en-US" sz="1200" b="0" i="0" u="none" strike="noStrike" kern="1200">
                <a:solidFill>
                  <a:schemeClr val="tx1"/>
                </a:solidFill>
                <a:effectLst/>
                <a:latin typeface="+mn-lt"/>
                <a:ea typeface="+mn-ea"/>
                <a:cs typeface="+mn-cs"/>
              </a:rPr>
              <a:t>. On earnings, LOAR trades at </a:t>
            </a:r>
            <a:r>
              <a:rPr lang="en-US" sz="1200" b="1" i="0" u="none" strike="noStrike" kern="1200">
                <a:solidFill>
                  <a:schemeClr val="tx1"/>
                </a:solidFill>
                <a:effectLst/>
                <a:latin typeface="+mn-lt"/>
                <a:ea typeface="+mn-ea"/>
                <a:cs typeface="+mn-cs"/>
              </a:rPr>
              <a:t>73.7x P/E</a:t>
            </a:r>
            <a:r>
              <a:rPr lang="en-US" sz="1200" b="0" i="0" u="none" strike="noStrike" kern="1200">
                <a:solidFill>
                  <a:schemeClr val="tx1"/>
                </a:solidFill>
                <a:effectLst/>
                <a:latin typeface="+mn-lt"/>
                <a:ea typeface="+mn-ea"/>
                <a:cs typeface="+mn-cs"/>
              </a:rPr>
              <a:t>, compared to peers around </a:t>
            </a:r>
            <a:r>
              <a:rPr lang="en-US" sz="1200" b="1" i="0" u="none" strike="noStrike" kern="1200">
                <a:solidFill>
                  <a:schemeClr val="tx1"/>
                </a:solidFill>
                <a:effectLst/>
                <a:latin typeface="+mn-lt"/>
                <a:ea typeface="+mn-ea"/>
                <a:cs typeface="+mn-cs"/>
              </a:rPr>
              <a:t>45x</a:t>
            </a:r>
            <a:r>
              <a:rPr lang="en-US" sz="1200" b="0" i="0" u="none" strike="noStrike" kern="1200">
                <a:solidFill>
                  <a:schemeClr val="tx1"/>
                </a:solidFill>
                <a:effectLst/>
                <a:latin typeface="+mn-lt"/>
                <a:ea typeface="+mn-ea"/>
                <a:cs typeface="+mn-cs"/>
              </a:rPr>
              <a:t>.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On revenue, it trades at </a:t>
            </a:r>
            <a:r>
              <a:rPr lang="en-US" sz="1200" b="1" i="0" u="none" strike="noStrike" kern="1200">
                <a:solidFill>
                  <a:schemeClr val="tx1"/>
                </a:solidFill>
                <a:effectLst/>
                <a:latin typeface="+mn-lt"/>
                <a:ea typeface="+mn-ea"/>
                <a:cs typeface="+mn-cs"/>
              </a:rPr>
              <a:t>14.1x EV/Revenue</a:t>
            </a:r>
            <a:r>
              <a:rPr lang="en-US" sz="1200" b="0" i="0" u="none" strike="noStrike" kern="1200">
                <a:solidFill>
                  <a:schemeClr val="tx1"/>
                </a:solidFill>
                <a:effectLst/>
                <a:latin typeface="+mn-lt"/>
                <a:ea typeface="+mn-ea"/>
                <a:cs typeface="+mn-cs"/>
              </a:rPr>
              <a:t>, compared to peers around </a:t>
            </a:r>
            <a:r>
              <a:rPr lang="en-US" sz="1200" b="1" i="0" u="none" strike="noStrike" kern="1200">
                <a:solidFill>
                  <a:schemeClr val="tx1"/>
                </a:solidFill>
                <a:effectLst/>
                <a:latin typeface="+mn-lt"/>
                <a:ea typeface="+mn-ea"/>
                <a:cs typeface="+mn-cs"/>
              </a:rPr>
              <a:t>8x</a:t>
            </a:r>
            <a:r>
              <a:rPr lang="en-US" sz="1200" b="0" i="0" u="none" strike="noStrike" kern="1200">
                <a:solidFill>
                  <a:schemeClr val="tx1"/>
                </a:solidFill>
                <a:effectLst/>
                <a:latin typeface="+mn-lt"/>
                <a:ea typeface="+mn-ea"/>
                <a:cs typeface="+mn-cs"/>
              </a:rPr>
              <a:t>. That shows investors are still paying a major premium for LOAR’s business model.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The premium is supported by its sole-source moat, </a:t>
            </a:r>
            <a:r>
              <a:rPr lang="en-US" sz="1200" b="1" i="0" u="none" strike="noStrike" kern="1200">
                <a:solidFill>
                  <a:schemeClr val="tx1"/>
                </a:solidFill>
                <a:effectLst/>
                <a:latin typeface="+mn-lt"/>
                <a:ea typeface="+mn-ea"/>
                <a:cs typeface="+mn-cs"/>
              </a:rPr>
              <a:t>52.7% gross margin</a:t>
            </a:r>
            <a:r>
              <a:rPr lang="en-US" sz="1200" b="0" i="0" u="none" strike="noStrike" kern="1200">
                <a:solidFill>
                  <a:schemeClr val="tx1"/>
                </a:solidFill>
                <a:effectLst/>
                <a:latin typeface="+mn-lt"/>
                <a:ea typeface="+mn-ea"/>
                <a:cs typeface="+mn-cs"/>
              </a:rPr>
              <a:t>, defense growth, and M&amp;A optionality. But because the multiples are so far above peers, the stock depends on LOAR proving that its growth and margins deserve that premium.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The lower </a:t>
            </a:r>
            <a:r>
              <a:rPr lang="en-US" sz="1200" b="1" i="0" u="none" strike="noStrike" kern="1200">
                <a:solidFill>
                  <a:schemeClr val="tx1"/>
                </a:solidFill>
                <a:effectLst/>
                <a:latin typeface="+mn-lt"/>
                <a:ea typeface="+mn-ea"/>
                <a:cs typeface="+mn-cs"/>
              </a:rPr>
              <a:t>1.9% free cash flow yield</a:t>
            </a:r>
            <a:r>
              <a:rPr lang="en-US" sz="1200" b="0" i="0" u="none" strike="noStrike" kern="1200">
                <a:solidFill>
                  <a:schemeClr val="tx1"/>
                </a:solidFill>
                <a:effectLst/>
                <a:latin typeface="+mn-lt"/>
                <a:ea typeface="+mn-ea"/>
                <a:cs typeface="+mn-cs"/>
              </a:rPr>
              <a:t>, compared to peers around </a:t>
            </a:r>
            <a:r>
              <a:rPr lang="en-US" sz="1200" b="1" i="0" u="none" strike="noStrike" kern="1200">
                <a:solidFill>
                  <a:schemeClr val="tx1"/>
                </a:solidFill>
                <a:effectLst/>
                <a:latin typeface="+mn-lt"/>
                <a:ea typeface="+mn-ea"/>
                <a:cs typeface="+mn-cs"/>
              </a:rPr>
              <a:t>3.5%</a:t>
            </a:r>
            <a:r>
              <a:rPr lang="en-US" sz="1200" b="0" i="0" u="none" strike="noStrike" kern="1200">
                <a:solidFill>
                  <a:schemeClr val="tx1"/>
                </a:solidFill>
                <a:effectLst/>
                <a:latin typeface="+mn-lt"/>
                <a:ea typeface="+mn-ea"/>
                <a:cs typeface="+mn-cs"/>
              </a:rPr>
              <a:t>, also shows that investors are paying more for each dollar of cash flow today.</a:t>
            </a:r>
          </a:p>
        </p:txBody>
      </p:sp>
      <p:sp>
        <p:nvSpPr>
          <p:cNvPr id="4" name="Slide Number Placeholder 3">
            <a:extLst>
              <a:ext uri="{FF2B5EF4-FFF2-40B4-BE49-F238E27FC236}">
                <a16:creationId xmlns:a16="http://schemas.microsoft.com/office/drawing/2014/main" id="{6B4A297F-E5C8-3671-E07E-FFD39FAE6357}"/>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155830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D136A-88E7-0754-1C2F-7A428CCAD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A62A1-45BD-CE11-6AAD-B6FE4416D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33BF70-2C4E-4869-3B20-93CDBBB94D64}"/>
              </a:ext>
            </a:extLst>
          </p:cNvPr>
          <p:cNvSpPr>
            <a:spLocks noGrp="1"/>
          </p:cNvSpPr>
          <p:nvPr>
            <p:ph type="body" idx="1"/>
          </p:nvPr>
        </p:nvSpPr>
        <p:spPr/>
        <p:txBody>
          <a:bodyPr/>
          <a:lstStyle/>
          <a:p>
            <a:r>
              <a:rPr lang="en-US"/>
              <a:t>Ben</a:t>
            </a:r>
          </a:p>
        </p:txBody>
      </p:sp>
      <p:sp>
        <p:nvSpPr>
          <p:cNvPr id="4" name="Slide Number Placeholder 3">
            <a:extLst>
              <a:ext uri="{FF2B5EF4-FFF2-40B4-BE49-F238E27FC236}">
                <a16:creationId xmlns:a16="http://schemas.microsoft.com/office/drawing/2014/main" id="{64756956-FA98-7AE2-853E-B10AF1C9B568}"/>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706376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6B667-A6B2-2B39-0432-488FCD152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98A1B-AF2C-7954-7144-A1FFD3AAD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FC77C-2E8D-853D-0A1D-F007491295F5}"/>
              </a:ext>
            </a:extLst>
          </p:cNvPr>
          <p:cNvSpPr>
            <a:spLocks noGrp="1"/>
          </p:cNvSpPr>
          <p:nvPr>
            <p:ph type="body" idx="1"/>
          </p:nvPr>
        </p:nvSpPr>
        <p:spPr/>
        <p:txBody>
          <a:bodyPr/>
          <a:lstStyle/>
          <a:p>
            <a:r>
              <a:rPr lang="en-US"/>
              <a:t>Ben</a:t>
            </a:r>
          </a:p>
        </p:txBody>
      </p:sp>
      <p:sp>
        <p:nvSpPr>
          <p:cNvPr id="4" name="Slide Number Placeholder 3">
            <a:extLst>
              <a:ext uri="{FF2B5EF4-FFF2-40B4-BE49-F238E27FC236}">
                <a16:creationId xmlns:a16="http://schemas.microsoft.com/office/drawing/2014/main" id="{D57AE9A0-87B1-D17A-D371-5FA35D70E4C3}"/>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3329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BB147-A5A2-A2B9-ABBE-EB188077F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5D395-3821-53B3-F209-A34DC9A80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88741E-F6C5-42B7-9CD2-55A29C4B07E3}"/>
              </a:ext>
            </a:extLst>
          </p:cNvPr>
          <p:cNvSpPr>
            <a:spLocks noGrp="1"/>
          </p:cNvSpPr>
          <p:nvPr>
            <p:ph type="body" idx="1"/>
          </p:nvPr>
        </p:nvSpPr>
        <p:spPr/>
        <p:txBody>
          <a:bodyPr/>
          <a:lstStyle/>
          <a:p>
            <a:r>
              <a:rPr lang="en-US"/>
              <a:t>Ben</a:t>
            </a:r>
          </a:p>
          <a:p>
            <a:endParaRPr lang="en-US"/>
          </a:p>
          <a:p>
            <a:r>
              <a:rPr lang="en-US" sz="1200" kern="1200">
                <a:solidFill>
                  <a:schemeClr val="tx1"/>
                </a:solidFill>
                <a:effectLst/>
                <a:latin typeface="+mn-lt"/>
                <a:ea typeface="+mn-ea"/>
                <a:cs typeface="+mn-cs"/>
              </a:rPr>
              <a:t>Citigroup, Morgan Stanley, and RBC Capital Markets are the analysts</a:t>
            </a:r>
            <a:endParaRPr lang="en-US"/>
          </a:p>
        </p:txBody>
      </p:sp>
      <p:sp>
        <p:nvSpPr>
          <p:cNvPr id="4" name="Slide Number Placeholder 3">
            <a:extLst>
              <a:ext uri="{FF2B5EF4-FFF2-40B4-BE49-F238E27FC236}">
                <a16:creationId xmlns:a16="http://schemas.microsoft.com/office/drawing/2014/main" id="{5B4389E1-D945-8E76-5122-057D1459E639}"/>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241134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18/10/relationships/comments" Target="../comments/modernComment_118_89F486C2.xml"/><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F3C"/>
        </a:solidFill>
        <a:effectLst/>
      </p:bgPr>
    </p:bg>
    <p:spTree>
      <p:nvGrpSpPr>
        <p:cNvPr id="1" name=""/>
        <p:cNvGrpSpPr/>
        <p:nvPr/>
      </p:nvGrpSpPr>
      <p:grpSpPr>
        <a:xfrm>
          <a:off x="0" y="0"/>
          <a:ext cx="0" cy="0"/>
          <a:chOff x="0" y="0"/>
          <a:chExt cx="0" cy="0"/>
        </a:xfrm>
      </p:grpSpPr>
      <p:sp>
        <p:nvSpPr>
          <p:cNvPr id="3" name="Shape 1"/>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2" name="Shape 0"/>
          <p:cNvSpPr/>
          <p:nvPr/>
        </p:nvSpPr>
        <p:spPr>
          <a:xfrm>
            <a:off x="8961120" y="0"/>
            <a:ext cx="3227832" cy="6858000"/>
          </a:xfrm>
          <a:prstGeom prst="rect">
            <a:avLst/>
          </a:prstGeom>
          <a:solidFill>
            <a:srgbClr val="132747"/>
          </a:solidFill>
          <a:ln w="12700">
            <a:solidFill>
              <a:srgbClr val="132747"/>
            </a:solidFill>
            <a:prstDash val="solid"/>
          </a:ln>
        </p:spPr>
        <p:txBody>
          <a:bodyPr/>
          <a:lstStyle/>
          <a:p>
            <a:endParaRPr lang="en-US"/>
          </a:p>
        </p:txBody>
      </p:sp>
      <p:sp>
        <p:nvSpPr>
          <p:cNvPr id="4" name="Shape 2"/>
          <p:cNvSpPr/>
          <p:nvPr/>
        </p:nvSpPr>
        <p:spPr>
          <a:xfrm>
            <a:off x="456739" y="2491510"/>
            <a:ext cx="230631" cy="2748741"/>
          </a:xfrm>
          <a:prstGeom prst="rect">
            <a:avLst/>
          </a:prstGeom>
          <a:solidFill>
            <a:srgbClr val="C8933A"/>
          </a:solidFill>
          <a:ln w="12700">
            <a:solidFill>
              <a:srgbClr val="4472C4"/>
            </a:solidFill>
            <a:prstDash val="solid"/>
          </a:ln>
        </p:spPr>
        <p:txBody>
          <a:bodyPr/>
          <a:lstStyle/>
          <a:p>
            <a:endParaRPr lang="en-US"/>
          </a:p>
        </p:txBody>
      </p:sp>
      <p:sp>
        <p:nvSpPr>
          <p:cNvPr id="5" name="Shape 3"/>
          <p:cNvSpPr/>
          <p:nvPr/>
        </p:nvSpPr>
        <p:spPr>
          <a:xfrm>
            <a:off x="685800" y="457200"/>
            <a:ext cx="1827916" cy="475488"/>
          </a:xfrm>
          <a:prstGeom prst="rect">
            <a:avLst/>
          </a:prstGeom>
          <a:solidFill>
            <a:srgbClr val="C8933A"/>
          </a:solidFill>
          <a:ln w="12700">
            <a:solidFill>
              <a:srgbClr val="C8933A"/>
            </a:solidFill>
            <a:prstDash val="solid"/>
          </a:ln>
        </p:spPr>
        <p:txBody>
          <a:bodyPr/>
          <a:lstStyle/>
          <a:p>
            <a:endParaRPr lang="en-US"/>
          </a:p>
        </p:txBody>
      </p:sp>
      <p:sp>
        <p:nvSpPr>
          <p:cNvPr id="6" name="Text 4"/>
          <p:cNvSpPr/>
          <p:nvPr/>
        </p:nvSpPr>
        <p:spPr>
          <a:xfrm>
            <a:off x="729974" y="424070"/>
            <a:ext cx="1743986" cy="530705"/>
          </a:xfrm>
          <a:prstGeom prst="rect">
            <a:avLst/>
          </a:prstGeom>
          <a:noFill/>
          <a:ln/>
        </p:spPr>
        <p:txBody>
          <a:bodyPr wrap="square" lIns="91440" tIns="45720" rIns="91440" bIns="45720" rtlCol="0" anchor="ctr"/>
          <a:lstStyle/>
          <a:p>
            <a:pPr marL="0" indent="0" algn="ctr">
              <a:buNone/>
            </a:pPr>
            <a:r>
              <a:rPr lang="en-US" sz="2000" b="1">
                <a:solidFill>
                  <a:srgbClr val="0D1F3C"/>
                </a:solidFill>
                <a:latin typeface="Calibri"/>
                <a:ea typeface="Calibri"/>
                <a:cs typeface="Calibri"/>
              </a:rPr>
              <a:t>NYSE: LOAR</a:t>
            </a:r>
            <a:endParaRPr lang="en-US" sz="2000">
              <a:latin typeface="Calibri"/>
              <a:ea typeface="Calibri"/>
              <a:cs typeface="Calibri"/>
            </a:endParaRPr>
          </a:p>
        </p:txBody>
      </p:sp>
      <p:sp>
        <p:nvSpPr>
          <p:cNvPr id="7" name="Text 5"/>
          <p:cNvSpPr/>
          <p:nvPr/>
        </p:nvSpPr>
        <p:spPr>
          <a:xfrm>
            <a:off x="685800" y="1005840"/>
            <a:ext cx="8046720" cy="594360"/>
          </a:xfrm>
          <a:prstGeom prst="rect">
            <a:avLst/>
          </a:prstGeom>
          <a:noFill/>
          <a:ln/>
        </p:spPr>
        <p:txBody>
          <a:bodyPr wrap="square" rtlCol="0" anchor="ctr"/>
          <a:lstStyle/>
          <a:p>
            <a:pPr marL="0" indent="0">
              <a:buNone/>
            </a:pPr>
            <a:r>
              <a:rPr lang="en-US" sz="4200" b="1" kern="0" spc="100">
                <a:solidFill>
                  <a:srgbClr val="FFFFFF"/>
                </a:solidFill>
                <a:latin typeface="Trebuchet MS" pitchFamily="34" charset="0"/>
                <a:ea typeface="Trebuchet MS" pitchFamily="34" charset="-122"/>
                <a:cs typeface="Trebuchet MS" pitchFamily="34" charset="-120"/>
              </a:rPr>
              <a:t>LOAR HOLDINGS</a:t>
            </a:r>
            <a:endParaRPr lang="en-US" sz="4200"/>
          </a:p>
        </p:txBody>
      </p:sp>
      <p:sp>
        <p:nvSpPr>
          <p:cNvPr id="8" name="Text 6"/>
          <p:cNvSpPr/>
          <p:nvPr/>
        </p:nvSpPr>
        <p:spPr>
          <a:xfrm>
            <a:off x="685800" y="1554480"/>
            <a:ext cx="8046720" cy="594360"/>
          </a:xfrm>
          <a:prstGeom prst="rect">
            <a:avLst/>
          </a:prstGeom>
          <a:noFill/>
          <a:ln/>
        </p:spPr>
        <p:txBody>
          <a:bodyPr wrap="square" rtlCol="0" anchor="ctr"/>
          <a:lstStyle/>
          <a:p>
            <a:pPr marL="0" indent="0">
              <a:buNone/>
            </a:pPr>
            <a:r>
              <a:rPr lang="en-US" sz="4200" b="1" kern="0" spc="100">
                <a:solidFill>
                  <a:srgbClr val="C8933A"/>
                </a:solidFill>
                <a:latin typeface="Trebuchet MS" pitchFamily="34" charset="0"/>
                <a:ea typeface="Trebuchet MS" pitchFamily="34" charset="-122"/>
                <a:cs typeface="Trebuchet MS" pitchFamily="34" charset="-120"/>
              </a:rPr>
              <a:t>INC.</a:t>
            </a:r>
            <a:endParaRPr lang="en-US" sz="4200"/>
          </a:p>
        </p:txBody>
      </p:sp>
      <p:sp>
        <p:nvSpPr>
          <p:cNvPr id="9" name="Text 7"/>
          <p:cNvSpPr/>
          <p:nvPr/>
        </p:nvSpPr>
        <p:spPr>
          <a:xfrm>
            <a:off x="812800" y="2492432"/>
            <a:ext cx="8150629" cy="2749202"/>
          </a:xfrm>
          <a:prstGeom prst="rect">
            <a:avLst/>
          </a:prstGeom>
          <a:noFill/>
          <a:ln/>
        </p:spPr>
        <p:txBody>
          <a:bodyPr wrap="square" lIns="91440" tIns="45720" rIns="91440" bIns="45720" rtlCol="0" anchor="ctr"/>
          <a:lstStyle/>
          <a:p>
            <a:pPr marL="0" indent="0">
              <a:lnSpc>
                <a:spcPct val="140000"/>
              </a:lnSpc>
              <a:buNone/>
            </a:pPr>
            <a:r>
              <a:rPr lang="en-US" sz="2800">
                <a:solidFill>
                  <a:srgbClr val="F2F4F7"/>
                </a:solidFill>
                <a:latin typeface="Calibri"/>
                <a:ea typeface="Calibri"/>
                <a:cs typeface="Calibri"/>
              </a:rPr>
              <a:t>Niche Aerospace &amp; Defense Components</a:t>
            </a:r>
            <a:endParaRPr lang="en-US" sz="2800">
              <a:latin typeface="Calibri"/>
              <a:ea typeface="Calibri"/>
              <a:cs typeface="Calibri"/>
            </a:endParaRPr>
          </a:p>
          <a:p>
            <a:pPr>
              <a:lnSpc>
                <a:spcPct val="140000"/>
              </a:lnSpc>
            </a:pPr>
            <a:endParaRPr lang="en-US" sz="2800">
              <a:solidFill>
                <a:srgbClr val="F2F4F7"/>
              </a:solidFill>
              <a:latin typeface="Calibri"/>
              <a:ea typeface="Calibri"/>
              <a:cs typeface="Calibri"/>
            </a:endParaRPr>
          </a:p>
          <a:p>
            <a:pPr marL="0" indent="0">
              <a:lnSpc>
                <a:spcPct val="140000"/>
              </a:lnSpc>
              <a:buNone/>
            </a:pPr>
            <a:r>
              <a:rPr lang="en-US" sz="2800">
                <a:solidFill>
                  <a:srgbClr val="F2F4F7"/>
                </a:solidFill>
                <a:latin typeface="Calibri"/>
                <a:ea typeface="Calibri"/>
                <a:cs typeface="Calibri"/>
              </a:rPr>
              <a:t>Buy Recommendation — Long-Term Compounder</a:t>
            </a:r>
            <a:endParaRPr lang="en-US" sz="2800">
              <a:latin typeface="Calibri"/>
              <a:ea typeface="Calibri"/>
              <a:cs typeface="Calibri"/>
            </a:endParaRPr>
          </a:p>
        </p:txBody>
      </p:sp>
      <p:grpSp>
        <p:nvGrpSpPr>
          <p:cNvPr id="21" name="Group 20">
            <a:extLst>
              <a:ext uri="{FF2B5EF4-FFF2-40B4-BE49-F238E27FC236}">
                <a16:creationId xmlns:a16="http://schemas.microsoft.com/office/drawing/2014/main" id="{472F7497-14B9-58B3-F4E2-21AFD80F9B7B}"/>
              </a:ext>
            </a:extLst>
          </p:cNvPr>
          <p:cNvGrpSpPr/>
          <p:nvPr/>
        </p:nvGrpSpPr>
        <p:grpSpPr>
          <a:xfrm>
            <a:off x="9087237" y="2613911"/>
            <a:ext cx="2981297" cy="3783273"/>
            <a:chOff x="9098280" y="1280160"/>
            <a:chExt cx="2926080" cy="4434840"/>
          </a:xfrm>
        </p:grpSpPr>
        <p:sp>
          <p:nvSpPr>
            <p:cNvPr id="10" name="Text 8"/>
            <p:cNvSpPr/>
            <p:nvPr/>
          </p:nvSpPr>
          <p:spPr>
            <a:xfrm>
              <a:off x="9098280" y="1280160"/>
              <a:ext cx="2926080" cy="502920"/>
            </a:xfrm>
            <a:prstGeom prst="rect">
              <a:avLst/>
            </a:prstGeom>
            <a:noFill/>
            <a:ln/>
          </p:spPr>
          <p:txBody>
            <a:bodyPr wrap="square" rtlCol="0" anchor="ctr"/>
            <a:lstStyle/>
            <a:p>
              <a:pPr marL="0" indent="0" algn="ctr">
                <a:buNone/>
              </a:pPr>
              <a:r>
                <a:rPr lang="en-US" sz="2600" b="1">
                  <a:solidFill>
                    <a:srgbClr val="FFFFFF"/>
                  </a:solidFill>
                  <a:latin typeface="Trebuchet MS" pitchFamily="34" charset="0"/>
                  <a:ea typeface="Trebuchet MS" pitchFamily="34" charset="-122"/>
                  <a:cs typeface="Trebuchet MS" pitchFamily="34" charset="-120"/>
                </a:rPr>
                <a:t>$57.27</a:t>
              </a:r>
              <a:endParaRPr lang="en-US" sz="2600"/>
            </a:p>
          </p:txBody>
        </p:sp>
        <p:sp>
          <p:nvSpPr>
            <p:cNvPr id="11" name="Text 9"/>
            <p:cNvSpPr/>
            <p:nvPr/>
          </p:nvSpPr>
          <p:spPr>
            <a:xfrm>
              <a:off x="9098280" y="1755648"/>
              <a:ext cx="2926080" cy="256032"/>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Share Price</a:t>
              </a:r>
              <a:endParaRPr lang="en-US" sz="2000"/>
            </a:p>
          </p:txBody>
        </p:sp>
        <p:sp>
          <p:nvSpPr>
            <p:cNvPr id="12" name="Text 10"/>
            <p:cNvSpPr/>
            <p:nvPr/>
          </p:nvSpPr>
          <p:spPr>
            <a:xfrm>
              <a:off x="9098280" y="2514600"/>
              <a:ext cx="2926080" cy="502920"/>
            </a:xfrm>
            <a:prstGeom prst="rect">
              <a:avLst/>
            </a:prstGeom>
            <a:noFill/>
            <a:ln/>
          </p:spPr>
          <p:txBody>
            <a:bodyPr wrap="square" rtlCol="0" anchor="ctr"/>
            <a:lstStyle/>
            <a:p>
              <a:pPr marL="0" indent="0" algn="ctr">
                <a:buNone/>
              </a:pPr>
              <a:r>
                <a:rPr lang="en-US" sz="2600" b="1">
                  <a:solidFill>
                    <a:srgbClr val="FFFFFF"/>
                  </a:solidFill>
                  <a:latin typeface="Trebuchet MS" pitchFamily="34" charset="0"/>
                  <a:ea typeface="Trebuchet MS" pitchFamily="34" charset="-122"/>
                  <a:cs typeface="Trebuchet MS" pitchFamily="34" charset="-120"/>
                </a:rPr>
                <a:t>$5.2B</a:t>
              </a:r>
              <a:endParaRPr lang="en-US" sz="2600"/>
            </a:p>
          </p:txBody>
        </p:sp>
        <p:sp>
          <p:nvSpPr>
            <p:cNvPr id="13" name="Text 11"/>
            <p:cNvSpPr/>
            <p:nvPr/>
          </p:nvSpPr>
          <p:spPr>
            <a:xfrm>
              <a:off x="9098280" y="2990088"/>
              <a:ext cx="2926080" cy="256032"/>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Market Cap</a:t>
              </a:r>
              <a:endParaRPr lang="en-US" sz="2000"/>
            </a:p>
          </p:txBody>
        </p:sp>
        <p:sp>
          <p:nvSpPr>
            <p:cNvPr id="14" name="Text 12"/>
            <p:cNvSpPr/>
            <p:nvPr/>
          </p:nvSpPr>
          <p:spPr>
            <a:xfrm>
              <a:off x="9098280" y="3749040"/>
              <a:ext cx="2926080" cy="502920"/>
            </a:xfrm>
            <a:prstGeom prst="rect">
              <a:avLst/>
            </a:prstGeom>
            <a:noFill/>
            <a:ln/>
          </p:spPr>
          <p:txBody>
            <a:bodyPr wrap="square" rtlCol="0" anchor="ctr"/>
            <a:lstStyle/>
            <a:p>
              <a:pPr marL="0" indent="0" algn="ctr">
                <a:buNone/>
              </a:pPr>
              <a:r>
                <a:rPr lang="en-US" sz="2600" b="1">
                  <a:solidFill>
                    <a:srgbClr val="FFFFFF"/>
                  </a:solidFill>
                  <a:latin typeface="Trebuchet MS" pitchFamily="34" charset="0"/>
                  <a:ea typeface="Trebuchet MS" pitchFamily="34" charset="-122"/>
                  <a:cs typeface="Trebuchet MS" pitchFamily="34" charset="-120"/>
                </a:rPr>
                <a:t>$90 avg</a:t>
              </a:r>
              <a:endParaRPr lang="en-US" sz="2600"/>
            </a:p>
          </p:txBody>
        </p:sp>
        <p:sp>
          <p:nvSpPr>
            <p:cNvPr id="15" name="Text 13"/>
            <p:cNvSpPr/>
            <p:nvPr/>
          </p:nvSpPr>
          <p:spPr>
            <a:xfrm>
              <a:off x="9098280" y="4224528"/>
              <a:ext cx="2926080" cy="256032"/>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Analyst</a:t>
              </a:r>
              <a:r>
                <a:rPr lang="en-US" sz="1100">
                  <a:solidFill>
                    <a:srgbClr val="A0B0C8"/>
                  </a:solidFill>
                  <a:latin typeface="Calibri" pitchFamily="34" charset="0"/>
                  <a:ea typeface="Calibri" pitchFamily="34" charset="-122"/>
                  <a:cs typeface="Calibri" pitchFamily="34" charset="-120"/>
                </a:rPr>
                <a:t> </a:t>
              </a:r>
              <a:r>
                <a:rPr lang="en-US" sz="2000">
                  <a:solidFill>
                    <a:srgbClr val="A0B0C8"/>
                  </a:solidFill>
                  <a:latin typeface="Calibri" pitchFamily="34" charset="0"/>
                  <a:ea typeface="Calibri" pitchFamily="34" charset="-122"/>
                  <a:cs typeface="Calibri" pitchFamily="34" charset="-120"/>
                </a:rPr>
                <a:t>Target</a:t>
              </a:r>
              <a:endParaRPr lang="en-US" sz="2000"/>
            </a:p>
          </p:txBody>
        </p:sp>
        <p:sp>
          <p:nvSpPr>
            <p:cNvPr id="16" name="Text 14"/>
            <p:cNvSpPr/>
            <p:nvPr/>
          </p:nvSpPr>
          <p:spPr>
            <a:xfrm>
              <a:off x="9098280" y="4983480"/>
              <a:ext cx="2926080" cy="502920"/>
            </a:xfrm>
            <a:prstGeom prst="rect">
              <a:avLst/>
            </a:prstGeom>
            <a:noFill/>
            <a:ln/>
          </p:spPr>
          <p:txBody>
            <a:bodyPr wrap="square" rtlCol="0" anchor="ctr"/>
            <a:lstStyle/>
            <a:p>
              <a:pPr marL="0" indent="0" algn="ctr">
                <a:buNone/>
              </a:pPr>
              <a:r>
                <a:rPr lang="en-US" sz="2600" b="1">
                  <a:solidFill>
                    <a:srgbClr val="FFFFFF"/>
                  </a:solidFill>
                  <a:latin typeface="Trebuchet MS" pitchFamily="34" charset="0"/>
                  <a:ea typeface="Trebuchet MS" pitchFamily="34" charset="-122"/>
                  <a:cs typeface="Trebuchet MS" pitchFamily="34" charset="-120"/>
                </a:rPr>
                <a:t>+63%</a:t>
              </a:r>
              <a:endParaRPr lang="en-US" sz="2600"/>
            </a:p>
          </p:txBody>
        </p:sp>
        <p:sp>
          <p:nvSpPr>
            <p:cNvPr id="17" name="Text 15"/>
            <p:cNvSpPr/>
            <p:nvPr/>
          </p:nvSpPr>
          <p:spPr>
            <a:xfrm>
              <a:off x="9098280" y="5458968"/>
              <a:ext cx="2926080" cy="256032"/>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Upside</a:t>
              </a:r>
              <a:endParaRPr lang="en-US" sz="2000"/>
            </a:p>
          </p:txBody>
        </p:sp>
      </p:grpSp>
      <p:sp>
        <p:nvSpPr>
          <p:cNvPr id="18" name="Text 16"/>
          <p:cNvSpPr/>
          <p:nvPr/>
        </p:nvSpPr>
        <p:spPr>
          <a:xfrm>
            <a:off x="365760" y="6035039"/>
            <a:ext cx="8229440" cy="764034"/>
          </a:xfrm>
          <a:prstGeom prst="rect">
            <a:avLst/>
          </a:prstGeom>
          <a:noFill/>
          <a:ln/>
        </p:spPr>
        <p:txBody>
          <a:bodyPr wrap="square" lIns="91440" tIns="45720" rIns="91440" bIns="45720" rtlCol="0" anchor="ctr"/>
          <a:lstStyle/>
          <a:p>
            <a:r>
              <a:rPr lang="en-US" sz="2400" kern="0" spc="150">
                <a:solidFill>
                  <a:srgbClr val="A0B0C8"/>
                </a:solidFill>
                <a:latin typeface="Calibri"/>
                <a:ea typeface="Calibri"/>
                <a:cs typeface="Calibri"/>
              </a:rPr>
              <a:t>NEELEY EQUITY RESEARCH CLUB | APRIL 2026</a:t>
            </a:r>
            <a:endParaRPr lang="en-US" sz="2400">
              <a:latin typeface="Calibri"/>
              <a:ea typeface="Calibri"/>
              <a:cs typeface="Calibri"/>
            </a:endParaRPr>
          </a:p>
        </p:txBody>
      </p:sp>
      <p:pic>
        <p:nvPicPr>
          <p:cNvPr id="20" name="Picture 19" descr="A logo of a globe and plane&#10;&#10;AI-generated content may be incorrect.">
            <a:extLst>
              <a:ext uri="{FF2B5EF4-FFF2-40B4-BE49-F238E27FC236}">
                <a16:creationId xmlns:a16="http://schemas.microsoft.com/office/drawing/2014/main" id="{E652564F-D8F0-1909-EBFB-A33DCA49030B}"/>
              </a:ext>
            </a:extLst>
          </p:cNvPr>
          <p:cNvPicPr>
            <a:picLocks noChangeAspect="1"/>
          </p:cNvPicPr>
          <p:nvPr/>
        </p:nvPicPr>
        <p:blipFill>
          <a:blip r:embed="rId4"/>
          <a:stretch>
            <a:fillRect/>
          </a:stretch>
        </p:blipFill>
        <p:spPr>
          <a:xfrm>
            <a:off x="8370276" y="-8675"/>
            <a:ext cx="3843933" cy="2266752"/>
          </a:xfrm>
          <a:prstGeom prst="rect">
            <a:avLst/>
          </a:prstGeom>
          <a:effectLst/>
        </p:spPr>
      </p:pic>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0D1F3C"/>
        </a:solidFill>
        <a:effectLst/>
      </p:bgPr>
    </p:bg>
    <p:spTree>
      <p:nvGrpSpPr>
        <p:cNvPr id="1" name="">
          <a:extLst>
            <a:ext uri="{FF2B5EF4-FFF2-40B4-BE49-F238E27FC236}">
              <a16:creationId xmlns:a16="http://schemas.microsoft.com/office/drawing/2014/main" id="{7F3CC24E-33FF-03A7-D8C0-29DDFBBFA60A}"/>
            </a:ext>
          </a:extLst>
        </p:cNvPr>
        <p:cNvGrpSpPr/>
        <p:nvPr/>
      </p:nvGrpSpPr>
      <p:grpSpPr>
        <a:xfrm>
          <a:off x="0" y="0"/>
          <a:ext cx="0" cy="0"/>
          <a:chOff x="0" y="0"/>
          <a:chExt cx="0" cy="0"/>
        </a:xfrm>
      </p:grpSpPr>
      <p:sp>
        <p:nvSpPr>
          <p:cNvPr id="12" name="Shape 0">
            <a:extLst>
              <a:ext uri="{FF2B5EF4-FFF2-40B4-BE49-F238E27FC236}">
                <a16:creationId xmlns:a16="http://schemas.microsoft.com/office/drawing/2014/main" id="{D5C2D7B1-6690-05F5-22A7-F6C0FB523306}"/>
              </a:ext>
            </a:extLst>
          </p:cNvPr>
          <p:cNvSpPr/>
          <p:nvPr/>
        </p:nvSpPr>
        <p:spPr>
          <a:xfrm>
            <a:off x="3048" y="0"/>
            <a:ext cx="12188952" cy="960120"/>
          </a:xfrm>
          <a:prstGeom prst="rect">
            <a:avLst/>
          </a:prstGeom>
          <a:solidFill>
            <a:srgbClr val="1B3A6B"/>
          </a:solidFill>
          <a:ln w="12700">
            <a:solidFill>
              <a:srgbClr val="1B3A6B"/>
            </a:solidFill>
            <a:prstDash val="solid"/>
          </a:ln>
        </p:spPr>
        <p:txBody>
          <a:bodyPr/>
          <a:lstStyle/>
          <a:p>
            <a:endParaRPr lang="en-US"/>
          </a:p>
        </p:txBody>
      </p:sp>
      <p:grpSp>
        <p:nvGrpSpPr>
          <p:cNvPr id="20" name="Group 19">
            <a:extLst>
              <a:ext uri="{FF2B5EF4-FFF2-40B4-BE49-F238E27FC236}">
                <a16:creationId xmlns:a16="http://schemas.microsoft.com/office/drawing/2014/main" id="{1352822A-1D6B-6199-D846-0C16C47F0801}"/>
              </a:ext>
            </a:extLst>
          </p:cNvPr>
          <p:cNvGrpSpPr/>
          <p:nvPr/>
        </p:nvGrpSpPr>
        <p:grpSpPr>
          <a:xfrm>
            <a:off x="0" y="6263641"/>
            <a:ext cx="12188952" cy="594360"/>
            <a:chOff x="0" y="5943600"/>
            <a:chExt cx="12188952" cy="914400"/>
          </a:xfrm>
        </p:grpSpPr>
        <p:sp>
          <p:nvSpPr>
            <p:cNvPr id="3" name="Shape 1">
              <a:extLst>
                <a:ext uri="{FF2B5EF4-FFF2-40B4-BE49-F238E27FC236}">
                  <a16:creationId xmlns:a16="http://schemas.microsoft.com/office/drawing/2014/main" id="{638EDF4B-EC61-2CF1-0D25-AFA4FE927A66}"/>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18" name="Text 16">
              <a:extLst>
                <a:ext uri="{FF2B5EF4-FFF2-40B4-BE49-F238E27FC236}">
                  <a16:creationId xmlns:a16="http://schemas.microsoft.com/office/drawing/2014/main" id="{95B02D08-F587-57A3-F60E-5EA5B26F00C4}"/>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sp>
        <p:nvSpPr>
          <p:cNvPr id="22" name="Text 5">
            <a:extLst>
              <a:ext uri="{FF2B5EF4-FFF2-40B4-BE49-F238E27FC236}">
                <a16:creationId xmlns:a16="http://schemas.microsoft.com/office/drawing/2014/main" id="{0FB577E8-3B75-776D-AE9A-09FEF7D486F2}"/>
              </a:ext>
            </a:extLst>
          </p:cNvPr>
          <p:cNvSpPr/>
          <p:nvPr/>
        </p:nvSpPr>
        <p:spPr>
          <a:xfrm>
            <a:off x="2071115" y="232047"/>
            <a:ext cx="8046720" cy="594360"/>
          </a:xfrm>
          <a:prstGeom prst="rect">
            <a:avLst/>
          </a:prstGeom>
          <a:noFill/>
          <a:ln/>
        </p:spPr>
        <p:txBody>
          <a:bodyPr wrap="square" lIns="91440" tIns="45720" rIns="91440" bIns="45720" rtlCol="0" anchor="ctr"/>
          <a:lstStyle/>
          <a:p>
            <a:pPr marL="0" indent="0" algn="ctr">
              <a:buNone/>
            </a:pPr>
            <a:r>
              <a:rPr lang="en-US" sz="4200" b="1" kern="0" spc="100">
                <a:solidFill>
                  <a:srgbClr val="FFFFFF"/>
                </a:solidFill>
                <a:latin typeface="Trebuchet MS"/>
                <a:ea typeface="Calibri" panose="020F0502020204030204"/>
                <a:cs typeface="Calibri" panose="020F0502020204030204"/>
              </a:rPr>
              <a:t>Team 3</a:t>
            </a:r>
          </a:p>
        </p:txBody>
      </p:sp>
      <p:grpSp>
        <p:nvGrpSpPr>
          <p:cNvPr id="11" name="Group 10">
            <a:extLst>
              <a:ext uri="{FF2B5EF4-FFF2-40B4-BE49-F238E27FC236}">
                <a16:creationId xmlns:a16="http://schemas.microsoft.com/office/drawing/2014/main" id="{D82937C4-5BC7-08A9-BA74-F59527DBD842}"/>
              </a:ext>
            </a:extLst>
          </p:cNvPr>
          <p:cNvGrpSpPr/>
          <p:nvPr/>
        </p:nvGrpSpPr>
        <p:grpSpPr>
          <a:xfrm>
            <a:off x="2387887" y="936488"/>
            <a:ext cx="7413177" cy="5321084"/>
            <a:chOff x="1839579" y="1526174"/>
            <a:chExt cx="5698236" cy="4992112"/>
          </a:xfrm>
        </p:grpSpPr>
        <p:graphicFrame>
          <p:nvGraphicFramePr>
            <p:cNvPr id="7" name="Diagram 6">
              <a:extLst>
                <a:ext uri="{FF2B5EF4-FFF2-40B4-BE49-F238E27FC236}">
                  <a16:creationId xmlns:a16="http://schemas.microsoft.com/office/drawing/2014/main" id="{4384F7FF-D6F0-93AC-65DC-E7301C33FC94}"/>
                </a:ext>
              </a:extLst>
            </p:cNvPr>
            <p:cNvGraphicFramePr/>
            <p:nvPr>
              <p:extLst>
                <p:ext uri="{D42A27DB-BD31-4B8C-83A1-F6EECF244321}">
                  <p14:modId xmlns:p14="http://schemas.microsoft.com/office/powerpoint/2010/main" val="2926089407"/>
                </p:ext>
              </p:extLst>
            </p:nvPr>
          </p:nvGraphicFramePr>
          <p:xfrm>
            <a:off x="1839579" y="1526174"/>
            <a:ext cx="5698236" cy="48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a:extLst>
                <a:ext uri="{FF2B5EF4-FFF2-40B4-BE49-F238E27FC236}">
                  <a16:creationId xmlns:a16="http://schemas.microsoft.com/office/drawing/2014/main" id="{35CD5872-A41D-1E1A-5E3E-CBC64E1D0F1D}"/>
                </a:ext>
              </a:extLst>
            </p:cNvPr>
            <p:cNvGrpSpPr/>
            <p:nvPr/>
          </p:nvGrpSpPr>
          <p:grpSpPr>
            <a:xfrm>
              <a:off x="2420322" y="6080379"/>
              <a:ext cx="3038806" cy="437907"/>
              <a:chOff x="2420322" y="6080379"/>
              <a:chExt cx="3038806" cy="437907"/>
            </a:xfrm>
          </p:grpSpPr>
          <p:sp>
            <p:nvSpPr>
              <p:cNvPr id="8" name="TextBox 7">
                <a:extLst>
                  <a:ext uri="{FF2B5EF4-FFF2-40B4-BE49-F238E27FC236}">
                    <a16:creationId xmlns:a16="http://schemas.microsoft.com/office/drawing/2014/main" id="{16667315-84C7-CBC0-C79F-D760F0EA0907}"/>
                  </a:ext>
                </a:extLst>
              </p:cNvPr>
              <p:cNvSpPr txBox="1"/>
              <p:nvPr/>
            </p:nvSpPr>
            <p:spPr>
              <a:xfrm>
                <a:off x="2420322" y="6080379"/>
                <a:ext cx="1229032" cy="369332"/>
              </a:xfrm>
              <a:prstGeom prst="rect">
                <a:avLst/>
              </a:prstGeom>
              <a:noFill/>
            </p:spPr>
            <p:txBody>
              <a:bodyPr wrap="square" rtlCol="0">
                <a:spAutoFit/>
              </a:bodyPr>
              <a:lstStyle/>
              <a:p>
                <a:r>
                  <a:rPr lang="en-US">
                    <a:solidFill>
                      <a:schemeClr val="bg1"/>
                    </a:solidFill>
                  </a:rPr>
                  <a:t>Nate Gust</a:t>
                </a:r>
              </a:p>
            </p:txBody>
          </p:sp>
          <p:sp>
            <p:nvSpPr>
              <p:cNvPr id="9" name="TextBox 8">
                <a:extLst>
                  <a:ext uri="{FF2B5EF4-FFF2-40B4-BE49-F238E27FC236}">
                    <a16:creationId xmlns:a16="http://schemas.microsoft.com/office/drawing/2014/main" id="{84B0FE89-E6AD-6B0E-9729-5CAF84EC9D09}"/>
                  </a:ext>
                </a:extLst>
              </p:cNvPr>
              <p:cNvSpPr txBox="1"/>
              <p:nvPr/>
            </p:nvSpPr>
            <p:spPr>
              <a:xfrm>
                <a:off x="4230096" y="6148954"/>
                <a:ext cx="1229032" cy="369332"/>
              </a:xfrm>
              <a:prstGeom prst="rect">
                <a:avLst/>
              </a:prstGeom>
              <a:noFill/>
            </p:spPr>
            <p:txBody>
              <a:bodyPr wrap="square" rtlCol="0">
                <a:spAutoFit/>
              </a:bodyPr>
              <a:lstStyle/>
              <a:p>
                <a:r>
                  <a:rPr lang="en-US">
                    <a:solidFill>
                      <a:schemeClr val="bg1"/>
                    </a:solidFill>
                  </a:rPr>
                  <a:t>Ben Tran</a:t>
                </a:r>
              </a:p>
            </p:txBody>
          </p:sp>
        </p:grpSp>
      </p:grpSp>
      <p:pic>
        <p:nvPicPr>
          <p:cNvPr id="2" name="Picture 1" descr="A person in a purple shirt&#10;&#10;AI-generated content may be incorrect.">
            <a:extLst>
              <a:ext uri="{FF2B5EF4-FFF2-40B4-BE49-F238E27FC236}">
                <a16:creationId xmlns:a16="http://schemas.microsoft.com/office/drawing/2014/main" id="{CE24A4C3-A471-98AB-6BCF-9C92E74B03F5}"/>
              </a:ext>
            </a:extLst>
          </p:cNvPr>
          <p:cNvPicPr>
            <a:picLocks noChangeAspect="1"/>
          </p:cNvPicPr>
          <p:nvPr/>
        </p:nvPicPr>
        <p:blipFill>
          <a:blip r:embed="rId8"/>
          <a:srcRect l="1270" t="-47993" r="-1270" b="15679"/>
          <a:stretch>
            <a:fillRect/>
          </a:stretch>
        </p:blipFill>
        <p:spPr>
          <a:xfrm>
            <a:off x="5075516" y="-215316"/>
            <a:ext cx="2071047" cy="3202167"/>
          </a:xfrm>
          <a:prstGeom prst="rect">
            <a:avLst/>
          </a:prstGeom>
        </p:spPr>
      </p:pic>
      <p:pic>
        <p:nvPicPr>
          <p:cNvPr id="5" name="Picture 4" descr="A logo of a globe and plane&#10;&#10;AI-generated content may be incorrect.">
            <a:extLst>
              <a:ext uri="{FF2B5EF4-FFF2-40B4-BE49-F238E27FC236}">
                <a16:creationId xmlns:a16="http://schemas.microsoft.com/office/drawing/2014/main" id="{5A0D8B87-F930-AC36-3B37-4A65AB2914D8}"/>
              </a:ext>
            </a:extLst>
          </p:cNvPr>
          <p:cNvPicPr>
            <a:picLocks noChangeAspect="1"/>
          </p:cNvPicPr>
          <p:nvPr/>
        </p:nvPicPr>
        <p:blipFill>
          <a:blip r:embed="rId9"/>
          <a:stretch>
            <a:fillRect/>
          </a:stretch>
        </p:blipFill>
        <p:spPr>
          <a:xfrm>
            <a:off x="10140200" y="5647448"/>
            <a:ext cx="2051800" cy="1209938"/>
          </a:xfrm>
          <a:prstGeom prst="rect">
            <a:avLst/>
          </a:prstGeom>
          <a:effectLst/>
        </p:spPr>
      </p:pic>
      <p:sp>
        <p:nvSpPr>
          <p:cNvPr id="4" name="TextBox 3">
            <a:extLst>
              <a:ext uri="{FF2B5EF4-FFF2-40B4-BE49-F238E27FC236}">
                <a16:creationId xmlns:a16="http://schemas.microsoft.com/office/drawing/2014/main" id="{BDDE3DA3-DCEB-ADF4-501D-5A1517D1C8D5}"/>
              </a:ext>
            </a:extLst>
          </p:cNvPr>
          <p:cNvSpPr txBox="1"/>
          <p:nvPr/>
        </p:nvSpPr>
        <p:spPr>
          <a:xfrm>
            <a:off x="7353074" y="5822998"/>
            <a:ext cx="2051799" cy="369332"/>
          </a:xfrm>
          <a:prstGeom prst="rect">
            <a:avLst/>
          </a:prstGeom>
          <a:noFill/>
        </p:spPr>
        <p:txBody>
          <a:bodyPr wrap="square" rtlCol="0">
            <a:spAutoFit/>
          </a:bodyPr>
          <a:lstStyle/>
          <a:p>
            <a:r>
              <a:rPr lang="en-US">
                <a:solidFill>
                  <a:schemeClr val="bg1"/>
                </a:solidFill>
              </a:rPr>
              <a:t>Jacob Garfunkel</a:t>
            </a:r>
          </a:p>
        </p:txBody>
      </p:sp>
    </p:spTree>
    <p:extLst>
      <p:ext uri="{BB962C8B-B14F-4D97-AF65-F5344CB8AC3E}">
        <p14:creationId xmlns:p14="http://schemas.microsoft.com/office/powerpoint/2010/main" val="393320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D1F3C"/>
        </a:solidFill>
        <a:effectLst/>
      </p:bgPr>
    </p:bg>
    <p:spTree>
      <p:nvGrpSpPr>
        <p:cNvPr id="1" name="">
          <a:extLst>
            <a:ext uri="{FF2B5EF4-FFF2-40B4-BE49-F238E27FC236}">
              <a16:creationId xmlns:a16="http://schemas.microsoft.com/office/drawing/2014/main" id="{0A15D3AA-7EA7-04B2-DF44-DA5B34237CE1}"/>
            </a:ext>
          </a:extLst>
        </p:cNvPr>
        <p:cNvGrpSpPr/>
        <p:nvPr/>
      </p:nvGrpSpPr>
      <p:grpSpPr>
        <a:xfrm>
          <a:off x="0" y="0"/>
          <a:ext cx="0" cy="0"/>
          <a:chOff x="0" y="0"/>
          <a:chExt cx="0" cy="0"/>
        </a:xfrm>
      </p:grpSpPr>
      <p:sp>
        <p:nvSpPr>
          <p:cNvPr id="14" name="Shape 0">
            <a:extLst>
              <a:ext uri="{FF2B5EF4-FFF2-40B4-BE49-F238E27FC236}">
                <a16:creationId xmlns:a16="http://schemas.microsoft.com/office/drawing/2014/main" id="{4A007AEC-9E64-622B-A6EA-76DC7E12C11A}"/>
              </a:ext>
            </a:extLst>
          </p:cNvPr>
          <p:cNvSpPr/>
          <p:nvPr/>
        </p:nvSpPr>
        <p:spPr>
          <a:xfrm>
            <a:off x="3048" y="0"/>
            <a:ext cx="12188952" cy="960120"/>
          </a:xfrm>
          <a:prstGeom prst="rect">
            <a:avLst/>
          </a:prstGeom>
          <a:solidFill>
            <a:srgbClr val="1B3A6B"/>
          </a:solidFill>
          <a:ln w="12700">
            <a:solidFill>
              <a:srgbClr val="1B3A6B"/>
            </a:solidFill>
            <a:prstDash val="solid"/>
          </a:ln>
        </p:spPr>
        <p:txBody>
          <a:bodyPr/>
          <a:lstStyle/>
          <a:p>
            <a:endParaRPr lang="en-US"/>
          </a:p>
        </p:txBody>
      </p:sp>
      <p:sp>
        <p:nvSpPr>
          <p:cNvPr id="22" name="Text 5">
            <a:extLst>
              <a:ext uri="{FF2B5EF4-FFF2-40B4-BE49-F238E27FC236}">
                <a16:creationId xmlns:a16="http://schemas.microsoft.com/office/drawing/2014/main" id="{C7A0859A-F495-19E3-520A-87BDF27550F0}"/>
              </a:ext>
            </a:extLst>
          </p:cNvPr>
          <p:cNvSpPr/>
          <p:nvPr/>
        </p:nvSpPr>
        <p:spPr>
          <a:xfrm>
            <a:off x="2071116" y="182880"/>
            <a:ext cx="8046720" cy="594360"/>
          </a:xfrm>
          <a:prstGeom prst="rect">
            <a:avLst/>
          </a:prstGeom>
          <a:noFill/>
          <a:ln/>
        </p:spPr>
        <p:txBody>
          <a:bodyPr wrap="square" lIns="91440" tIns="45720" rIns="91440" bIns="45720" rtlCol="0" anchor="ctr"/>
          <a:lstStyle/>
          <a:p>
            <a:pPr marL="0" indent="0" algn="ctr">
              <a:buNone/>
            </a:pPr>
            <a:r>
              <a:rPr lang="en-US" sz="4200" b="1" kern="0" spc="100">
                <a:solidFill>
                  <a:srgbClr val="FFFFFF"/>
                </a:solidFill>
                <a:latin typeface="Trebuchet MS"/>
                <a:ea typeface="Calibri" panose="020F0502020204030204"/>
                <a:cs typeface="Calibri" panose="020F0502020204030204"/>
              </a:rPr>
              <a:t>Agenda</a:t>
            </a:r>
          </a:p>
        </p:txBody>
      </p:sp>
      <p:graphicFrame>
        <p:nvGraphicFramePr>
          <p:cNvPr id="6" name="Diagram 5">
            <a:extLst>
              <a:ext uri="{FF2B5EF4-FFF2-40B4-BE49-F238E27FC236}">
                <a16:creationId xmlns:a16="http://schemas.microsoft.com/office/drawing/2014/main" id="{2D3D2D87-3BAF-51C3-02F0-2831A481943C}"/>
              </a:ext>
            </a:extLst>
          </p:cNvPr>
          <p:cNvGraphicFramePr/>
          <p:nvPr>
            <p:extLst>
              <p:ext uri="{D42A27DB-BD31-4B8C-83A1-F6EECF244321}">
                <p14:modId xmlns:p14="http://schemas.microsoft.com/office/powerpoint/2010/main" val="2543051278"/>
              </p:ext>
            </p:extLst>
          </p:nvPr>
        </p:nvGraphicFramePr>
        <p:xfrm>
          <a:off x="3813445" y="1215225"/>
          <a:ext cx="4562061" cy="4793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F2C3F21-F9F6-CB6E-8CEC-D7E8F51D3A1D}"/>
              </a:ext>
            </a:extLst>
          </p:cNvPr>
          <p:cNvGrpSpPr/>
          <p:nvPr/>
        </p:nvGrpSpPr>
        <p:grpSpPr>
          <a:xfrm>
            <a:off x="0" y="6263641"/>
            <a:ext cx="12188952" cy="594360"/>
            <a:chOff x="0" y="5943600"/>
            <a:chExt cx="12188952" cy="914400"/>
          </a:xfrm>
        </p:grpSpPr>
        <p:sp>
          <p:nvSpPr>
            <p:cNvPr id="5" name="Shape 1">
              <a:extLst>
                <a:ext uri="{FF2B5EF4-FFF2-40B4-BE49-F238E27FC236}">
                  <a16:creationId xmlns:a16="http://schemas.microsoft.com/office/drawing/2014/main" id="{100EFA6F-07CA-05A6-77C0-E97A22646D5D}"/>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12" name="Text 16">
              <a:extLst>
                <a:ext uri="{FF2B5EF4-FFF2-40B4-BE49-F238E27FC236}">
                  <a16:creationId xmlns:a16="http://schemas.microsoft.com/office/drawing/2014/main" id="{A5E155F0-EBC1-4817-1645-893C9094932C}"/>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13" name="Picture 12" descr="A logo of a globe and plane&#10;&#10;AI-generated content may be incorrect.">
            <a:extLst>
              <a:ext uri="{FF2B5EF4-FFF2-40B4-BE49-F238E27FC236}">
                <a16:creationId xmlns:a16="http://schemas.microsoft.com/office/drawing/2014/main" id="{E293BF27-9348-129F-2A69-D080FAEAC627}"/>
              </a:ext>
            </a:extLst>
          </p:cNvPr>
          <p:cNvPicPr>
            <a:picLocks noChangeAspect="1"/>
          </p:cNvPicPr>
          <p:nvPr/>
        </p:nvPicPr>
        <p:blipFill>
          <a:blip r:embed="rId8"/>
          <a:stretch>
            <a:fillRect/>
          </a:stretch>
        </p:blipFill>
        <p:spPr>
          <a:xfrm>
            <a:off x="10140200" y="5647448"/>
            <a:ext cx="2051800" cy="1209938"/>
          </a:xfrm>
          <a:prstGeom prst="rect">
            <a:avLst/>
          </a:prstGeom>
          <a:effectLst/>
        </p:spPr>
      </p:pic>
    </p:spTree>
    <p:extLst>
      <p:ext uri="{BB962C8B-B14F-4D97-AF65-F5344CB8AC3E}">
        <p14:creationId xmlns:p14="http://schemas.microsoft.com/office/powerpoint/2010/main" val="596316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F6A79F6E-8A86-16C2-F328-E0FEF280947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E834A61-86F4-956C-6B36-114C7CD505C2}"/>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72AF36C6-1BE9-329B-7A0F-A9CA8B2DBE42}"/>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INVESTMENT THESIS</a:t>
            </a:r>
            <a:endParaRPr lang="en-US" sz="2800"/>
          </a:p>
        </p:txBody>
      </p:sp>
      <p:sp>
        <p:nvSpPr>
          <p:cNvPr id="4" name="Text 2">
            <a:extLst>
              <a:ext uri="{FF2B5EF4-FFF2-40B4-BE49-F238E27FC236}">
                <a16:creationId xmlns:a16="http://schemas.microsoft.com/office/drawing/2014/main" id="{79AC64A7-4E76-15EF-FD1B-A4210579C2AE}"/>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grpSp>
        <p:nvGrpSpPr>
          <p:cNvPr id="27" name="Group 26">
            <a:extLst>
              <a:ext uri="{FF2B5EF4-FFF2-40B4-BE49-F238E27FC236}">
                <a16:creationId xmlns:a16="http://schemas.microsoft.com/office/drawing/2014/main" id="{4093C1D9-3D65-F53D-78A5-30631A25974F}"/>
              </a:ext>
            </a:extLst>
          </p:cNvPr>
          <p:cNvGrpSpPr/>
          <p:nvPr/>
        </p:nvGrpSpPr>
        <p:grpSpPr>
          <a:xfrm>
            <a:off x="613237" y="1016906"/>
            <a:ext cx="10962477" cy="4573756"/>
            <a:chOff x="609324" y="1738742"/>
            <a:chExt cx="10962477" cy="4573756"/>
          </a:xfrm>
        </p:grpSpPr>
        <p:sp>
          <p:nvSpPr>
            <p:cNvPr id="21" name="Shape 19">
              <a:extLst>
                <a:ext uri="{FF2B5EF4-FFF2-40B4-BE49-F238E27FC236}">
                  <a16:creationId xmlns:a16="http://schemas.microsoft.com/office/drawing/2014/main" id="{C88C09A9-7C50-4631-A41E-FB221DA0DAFB}"/>
                </a:ext>
              </a:extLst>
            </p:cNvPr>
            <p:cNvSpPr/>
            <p:nvPr/>
          </p:nvSpPr>
          <p:spPr>
            <a:xfrm>
              <a:off x="758188" y="1738742"/>
              <a:ext cx="10563237" cy="4573756"/>
            </a:xfrm>
            <a:prstGeom prst="rect">
              <a:avLst/>
            </a:prstGeom>
            <a:solidFill>
              <a:srgbClr val="FFFFFF"/>
            </a:solidFill>
            <a:ln w="12700">
              <a:solidFill>
                <a:srgbClr val="D0D8E6"/>
              </a:solidFill>
              <a:prstDash val="solid"/>
            </a:ln>
          </p:spPr>
          <p:txBody>
            <a:bodyPr/>
            <a:lstStyle/>
            <a:p>
              <a:endParaRPr lang="en-US"/>
            </a:p>
          </p:txBody>
        </p:sp>
        <p:sp>
          <p:nvSpPr>
            <p:cNvPr id="22" name="Shape 20">
              <a:extLst>
                <a:ext uri="{FF2B5EF4-FFF2-40B4-BE49-F238E27FC236}">
                  <a16:creationId xmlns:a16="http://schemas.microsoft.com/office/drawing/2014/main" id="{685F8FBC-2C9A-079F-8307-DB0297DF83B5}"/>
                </a:ext>
              </a:extLst>
            </p:cNvPr>
            <p:cNvSpPr/>
            <p:nvPr/>
          </p:nvSpPr>
          <p:spPr>
            <a:xfrm>
              <a:off x="609324" y="1738742"/>
              <a:ext cx="138138" cy="4573756"/>
            </a:xfrm>
            <a:prstGeom prst="rect">
              <a:avLst/>
            </a:prstGeom>
            <a:solidFill>
              <a:srgbClr val="C8933A"/>
            </a:solidFill>
            <a:ln w="12700">
              <a:solidFill>
                <a:srgbClr val="C8933A"/>
              </a:solidFill>
              <a:prstDash val="solid"/>
            </a:ln>
          </p:spPr>
          <p:txBody>
            <a:bodyPr/>
            <a:lstStyle/>
            <a:p>
              <a:endParaRPr lang="en-US"/>
            </a:p>
          </p:txBody>
        </p:sp>
        <p:sp>
          <p:nvSpPr>
            <p:cNvPr id="23" name="Text 21">
              <a:extLst>
                <a:ext uri="{FF2B5EF4-FFF2-40B4-BE49-F238E27FC236}">
                  <a16:creationId xmlns:a16="http://schemas.microsoft.com/office/drawing/2014/main" id="{38160192-EFB3-405E-9C0B-DE0E5A9250CD}"/>
                </a:ext>
              </a:extLst>
            </p:cNvPr>
            <p:cNvSpPr/>
            <p:nvPr/>
          </p:nvSpPr>
          <p:spPr>
            <a:xfrm>
              <a:off x="1556783" y="2372080"/>
              <a:ext cx="1208709" cy="1003995"/>
            </a:xfrm>
            <a:prstGeom prst="rect">
              <a:avLst/>
            </a:prstGeom>
            <a:noFill/>
            <a:ln/>
          </p:spPr>
          <p:txBody>
            <a:bodyPr wrap="square" lIns="91440" tIns="45720" rIns="91440" bIns="45720" rtlCol="0" anchor="ctr"/>
            <a:lstStyle/>
            <a:p>
              <a:pPr marL="0" indent="0">
                <a:buNone/>
              </a:pPr>
              <a:r>
                <a:rPr lang="en-US" sz="2800" b="1">
                  <a:solidFill>
                    <a:srgbClr val="C8933A"/>
                  </a:solidFill>
                  <a:latin typeface="Trebuchet MS"/>
                </a:rPr>
                <a:t>01</a:t>
              </a:r>
              <a:endParaRPr lang="en-US" sz="2800"/>
            </a:p>
          </p:txBody>
        </p:sp>
        <p:sp>
          <p:nvSpPr>
            <p:cNvPr id="24" name="Text 22">
              <a:extLst>
                <a:ext uri="{FF2B5EF4-FFF2-40B4-BE49-F238E27FC236}">
                  <a16:creationId xmlns:a16="http://schemas.microsoft.com/office/drawing/2014/main" id="{9C1A63D8-610B-B4AA-AF12-964423DDA137}"/>
                </a:ext>
              </a:extLst>
            </p:cNvPr>
            <p:cNvSpPr/>
            <p:nvPr/>
          </p:nvSpPr>
          <p:spPr>
            <a:xfrm>
              <a:off x="1556783" y="3137737"/>
              <a:ext cx="10015018" cy="892440"/>
            </a:xfrm>
            <a:prstGeom prst="rect">
              <a:avLst/>
            </a:prstGeom>
            <a:noFill/>
            <a:ln/>
          </p:spPr>
          <p:txBody>
            <a:bodyPr wrap="square" lIns="91440" tIns="45720" rIns="91440" bIns="45720" rtlCol="0" anchor="ctr"/>
            <a:lstStyle/>
            <a:p>
              <a:r>
                <a:rPr lang="en-US" sz="2800" b="1">
                  <a:solidFill>
                    <a:srgbClr val="0D1F3C"/>
                  </a:solidFill>
                  <a:latin typeface="Trebuchet MS"/>
                </a:rPr>
                <a:t>Sole-Source Moat</a:t>
              </a:r>
              <a:endParaRPr lang="en-US" sz="2800"/>
            </a:p>
          </p:txBody>
        </p:sp>
        <p:sp>
          <p:nvSpPr>
            <p:cNvPr id="25" name="Text 23">
              <a:extLst>
                <a:ext uri="{FF2B5EF4-FFF2-40B4-BE49-F238E27FC236}">
                  <a16:creationId xmlns:a16="http://schemas.microsoft.com/office/drawing/2014/main" id="{97E26863-EBF6-08C6-78F6-F2FA87305D95}"/>
                </a:ext>
              </a:extLst>
            </p:cNvPr>
            <p:cNvSpPr/>
            <p:nvPr/>
          </p:nvSpPr>
          <p:spPr>
            <a:xfrm>
              <a:off x="1556783" y="3903419"/>
              <a:ext cx="10015018" cy="2275722"/>
            </a:xfrm>
            <a:prstGeom prst="rect">
              <a:avLst/>
            </a:prstGeom>
            <a:noFill/>
            <a:ln/>
          </p:spPr>
          <p:txBody>
            <a:bodyPr wrap="square" lIns="91440" tIns="45720" rIns="91440" bIns="45720" rtlCol="0" anchor="ctr"/>
            <a:lstStyle/>
            <a:p>
              <a:r>
                <a:rPr lang="en-US" sz="2800">
                  <a:solidFill>
                    <a:srgbClr val="1A2840"/>
                  </a:solidFill>
                  <a:latin typeface="Calibri"/>
                  <a:ea typeface="Calibri"/>
                  <a:cs typeface="Calibri"/>
                </a:rPr>
                <a:t>~80% of revenue from sole-source contracts</a:t>
              </a:r>
              <a:endParaRPr lang="en-US" sz="2800">
                <a:solidFill>
                  <a:srgbClr val="000000"/>
                </a:solidFill>
                <a:latin typeface="Calibri"/>
                <a:ea typeface="Calibri"/>
                <a:cs typeface="Calibri"/>
              </a:endParaRPr>
            </a:p>
            <a:p>
              <a:endParaRPr lang="en-US" sz="2800">
                <a:solidFill>
                  <a:srgbClr val="1A2840"/>
                </a:solidFill>
                <a:latin typeface="Calibri"/>
                <a:ea typeface="Calibri"/>
                <a:cs typeface="Calibri"/>
              </a:endParaRPr>
            </a:p>
            <a:p>
              <a:r>
                <a:rPr lang="en-US" sz="2800">
                  <a:solidFill>
                    <a:srgbClr val="1A2840"/>
                  </a:solidFill>
                  <a:latin typeface="Calibri"/>
                  <a:ea typeface="Calibri"/>
                  <a:cs typeface="Calibri"/>
                </a:rPr>
                <a:t>Customers rarely switch suppliers due to lengthy FAA/DOD re-qualification processes (2–5 years). Pricing power is structural.</a:t>
              </a:r>
              <a:endParaRPr lang="en-US" sz="2800">
                <a:solidFill>
                  <a:srgbClr val="000000"/>
                </a:solidFill>
                <a:latin typeface="Calibri"/>
                <a:ea typeface="Calibri"/>
                <a:cs typeface="Calibri"/>
              </a:endParaRPr>
            </a:p>
          </p:txBody>
        </p:sp>
      </p:grpSp>
      <p:grpSp>
        <p:nvGrpSpPr>
          <p:cNvPr id="5" name="Group 4">
            <a:extLst>
              <a:ext uri="{FF2B5EF4-FFF2-40B4-BE49-F238E27FC236}">
                <a16:creationId xmlns:a16="http://schemas.microsoft.com/office/drawing/2014/main" id="{E11F7082-1663-0156-D51A-4A472F15B001}"/>
              </a:ext>
            </a:extLst>
          </p:cNvPr>
          <p:cNvGrpSpPr/>
          <p:nvPr/>
        </p:nvGrpSpPr>
        <p:grpSpPr>
          <a:xfrm>
            <a:off x="0" y="6263641"/>
            <a:ext cx="12188952" cy="594360"/>
            <a:chOff x="0" y="5943600"/>
            <a:chExt cx="12188952" cy="914400"/>
          </a:xfrm>
        </p:grpSpPr>
        <p:sp>
          <p:nvSpPr>
            <p:cNvPr id="6" name="Shape 1">
              <a:extLst>
                <a:ext uri="{FF2B5EF4-FFF2-40B4-BE49-F238E27FC236}">
                  <a16:creationId xmlns:a16="http://schemas.microsoft.com/office/drawing/2014/main" id="{3DB444BE-21C7-3617-01D2-62F40A3BB75A}"/>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7" name="Text 16">
              <a:extLst>
                <a:ext uri="{FF2B5EF4-FFF2-40B4-BE49-F238E27FC236}">
                  <a16:creationId xmlns:a16="http://schemas.microsoft.com/office/drawing/2014/main" id="{7CCA901B-97A7-98FB-A39D-57D6D80F026E}"/>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8" name="Picture 7" descr="A logo of a globe and plane&#10;&#10;AI-generated content may be incorrect.">
            <a:extLst>
              <a:ext uri="{FF2B5EF4-FFF2-40B4-BE49-F238E27FC236}">
                <a16:creationId xmlns:a16="http://schemas.microsoft.com/office/drawing/2014/main" id="{165F2F29-59D4-D46F-2CFC-62FD8AF034FF}"/>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2858888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473EEC94-52A3-5306-25DC-E8B7E481923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9A6E85-DBD4-57B4-6FC1-B5BD606C074B}"/>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178AC247-7415-9365-5A6F-61685F961E95}"/>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INVESTMENT THESIS</a:t>
            </a:r>
            <a:endParaRPr lang="en-US" sz="2800"/>
          </a:p>
        </p:txBody>
      </p:sp>
      <p:sp>
        <p:nvSpPr>
          <p:cNvPr id="4" name="Text 2">
            <a:extLst>
              <a:ext uri="{FF2B5EF4-FFF2-40B4-BE49-F238E27FC236}">
                <a16:creationId xmlns:a16="http://schemas.microsoft.com/office/drawing/2014/main" id="{2FE9F7B6-DAC8-C740-B730-B3592587BDCF}"/>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grpSp>
        <p:nvGrpSpPr>
          <p:cNvPr id="27" name="Group 26">
            <a:extLst>
              <a:ext uri="{FF2B5EF4-FFF2-40B4-BE49-F238E27FC236}">
                <a16:creationId xmlns:a16="http://schemas.microsoft.com/office/drawing/2014/main" id="{E7840A6A-63F8-3F37-478D-28DA0828E959}"/>
              </a:ext>
            </a:extLst>
          </p:cNvPr>
          <p:cNvGrpSpPr/>
          <p:nvPr/>
        </p:nvGrpSpPr>
        <p:grpSpPr>
          <a:xfrm>
            <a:off x="613237" y="1016906"/>
            <a:ext cx="10962477" cy="4573756"/>
            <a:chOff x="609324" y="1738742"/>
            <a:chExt cx="10962477" cy="4573756"/>
          </a:xfrm>
        </p:grpSpPr>
        <p:sp>
          <p:nvSpPr>
            <p:cNvPr id="21" name="Shape 19">
              <a:extLst>
                <a:ext uri="{FF2B5EF4-FFF2-40B4-BE49-F238E27FC236}">
                  <a16:creationId xmlns:a16="http://schemas.microsoft.com/office/drawing/2014/main" id="{52046595-644C-6151-303A-ED28CA5E813D}"/>
                </a:ext>
              </a:extLst>
            </p:cNvPr>
            <p:cNvSpPr/>
            <p:nvPr/>
          </p:nvSpPr>
          <p:spPr>
            <a:xfrm>
              <a:off x="758188" y="1738742"/>
              <a:ext cx="10563237" cy="4573756"/>
            </a:xfrm>
            <a:prstGeom prst="rect">
              <a:avLst/>
            </a:prstGeom>
            <a:solidFill>
              <a:srgbClr val="FFFFFF"/>
            </a:solidFill>
            <a:ln w="12700">
              <a:solidFill>
                <a:srgbClr val="D0D8E6"/>
              </a:solidFill>
              <a:prstDash val="solid"/>
            </a:ln>
          </p:spPr>
          <p:txBody>
            <a:bodyPr/>
            <a:lstStyle/>
            <a:p>
              <a:endParaRPr lang="en-US"/>
            </a:p>
          </p:txBody>
        </p:sp>
        <p:sp>
          <p:nvSpPr>
            <p:cNvPr id="22" name="Shape 20">
              <a:extLst>
                <a:ext uri="{FF2B5EF4-FFF2-40B4-BE49-F238E27FC236}">
                  <a16:creationId xmlns:a16="http://schemas.microsoft.com/office/drawing/2014/main" id="{40A9B445-4CA4-EBFB-8257-56FCFC3EE490}"/>
                </a:ext>
              </a:extLst>
            </p:cNvPr>
            <p:cNvSpPr/>
            <p:nvPr/>
          </p:nvSpPr>
          <p:spPr>
            <a:xfrm>
              <a:off x="609324" y="1738742"/>
              <a:ext cx="138138" cy="4573756"/>
            </a:xfrm>
            <a:prstGeom prst="rect">
              <a:avLst/>
            </a:prstGeom>
            <a:solidFill>
              <a:srgbClr val="C8933A"/>
            </a:solidFill>
            <a:ln w="12700">
              <a:solidFill>
                <a:srgbClr val="C8933A"/>
              </a:solidFill>
              <a:prstDash val="solid"/>
            </a:ln>
          </p:spPr>
          <p:txBody>
            <a:bodyPr/>
            <a:lstStyle/>
            <a:p>
              <a:endParaRPr lang="en-US"/>
            </a:p>
          </p:txBody>
        </p:sp>
        <p:sp>
          <p:nvSpPr>
            <p:cNvPr id="23" name="Text 21">
              <a:extLst>
                <a:ext uri="{FF2B5EF4-FFF2-40B4-BE49-F238E27FC236}">
                  <a16:creationId xmlns:a16="http://schemas.microsoft.com/office/drawing/2014/main" id="{2A4DB675-97BF-402C-F0C3-4F8EE63050A2}"/>
                </a:ext>
              </a:extLst>
            </p:cNvPr>
            <p:cNvSpPr/>
            <p:nvPr/>
          </p:nvSpPr>
          <p:spPr>
            <a:xfrm>
              <a:off x="1556783" y="2372080"/>
              <a:ext cx="1208709" cy="1003995"/>
            </a:xfrm>
            <a:prstGeom prst="rect">
              <a:avLst/>
            </a:prstGeom>
            <a:noFill/>
            <a:ln/>
          </p:spPr>
          <p:txBody>
            <a:bodyPr wrap="square" lIns="91440" tIns="45720" rIns="91440" bIns="45720" rtlCol="0" anchor="ctr"/>
            <a:lstStyle/>
            <a:p>
              <a:pPr marL="0" indent="0">
                <a:buNone/>
              </a:pPr>
              <a:r>
                <a:rPr lang="en-US" sz="2800" b="1">
                  <a:solidFill>
                    <a:srgbClr val="C8933A"/>
                  </a:solidFill>
                  <a:latin typeface="Trebuchet MS"/>
                </a:rPr>
                <a:t>02</a:t>
              </a:r>
              <a:endParaRPr lang="en-US" sz="2800"/>
            </a:p>
          </p:txBody>
        </p:sp>
        <p:sp>
          <p:nvSpPr>
            <p:cNvPr id="24" name="Text 22">
              <a:extLst>
                <a:ext uri="{FF2B5EF4-FFF2-40B4-BE49-F238E27FC236}">
                  <a16:creationId xmlns:a16="http://schemas.microsoft.com/office/drawing/2014/main" id="{C00C6944-7F40-2156-804F-1AAB159699B1}"/>
                </a:ext>
              </a:extLst>
            </p:cNvPr>
            <p:cNvSpPr/>
            <p:nvPr/>
          </p:nvSpPr>
          <p:spPr>
            <a:xfrm>
              <a:off x="1556783" y="3137737"/>
              <a:ext cx="10015018" cy="892440"/>
            </a:xfrm>
            <a:prstGeom prst="rect">
              <a:avLst/>
            </a:prstGeom>
            <a:noFill/>
            <a:ln/>
          </p:spPr>
          <p:txBody>
            <a:bodyPr wrap="square" lIns="91440" tIns="45720" rIns="91440" bIns="45720" rtlCol="0" anchor="ctr"/>
            <a:lstStyle/>
            <a:p>
              <a:r>
                <a:rPr lang="en-US" sz="2800" b="1">
                  <a:solidFill>
                    <a:srgbClr val="0D1F3C"/>
                  </a:solidFill>
                  <a:latin typeface="Trebuchet MS"/>
                </a:rPr>
                <a:t>Aftermarket Mix = Recurring Cash</a:t>
              </a:r>
              <a:endParaRPr lang="en-US" sz="2800"/>
            </a:p>
          </p:txBody>
        </p:sp>
        <p:sp>
          <p:nvSpPr>
            <p:cNvPr id="25" name="Text 23">
              <a:extLst>
                <a:ext uri="{FF2B5EF4-FFF2-40B4-BE49-F238E27FC236}">
                  <a16:creationId xmlns:a16="http://schemas.microsoft.com/office/drawing/2014/main" id="{020F35C0-DDD7-F22F-A287-53BB12CD9473}"/>
                </a:ext>
              </a:extLst>
            </p:cNvPr>
            <p:cNvSpPr/>
            <p:nvPr/>
          </p:nvSpPr>
          <p:spPr>
            <a:xfrm>
              <a:off x="1556783" y="3903419"/>
              <a:ext cx="10015018" cy="2275722"/>
            </a:xfrm>
            <a:prstGeom prst="rect">
              <a:avLst/>
            </a:prstGeom>
            <a:noFill/>
            <a:ln/>
          </p:spPr>
          <p:txBody>
            <a:bodyPr wrap="square" lIns="91440" tIns="45720" rIns="91440" bIns="45720" rtlCol="0" anchor="ctr"/>
            <a:lstStyle/>
            <a:p>
              <a:pPr>
                <a:lnSpc>
                  <a:spcPct val="135000"/>
                </a:lnSpc>
              </a:pPr>
              <a:r>
                <a:rPr lang="en-US" sz="2800">
                  <a:solidFill>
                    <a:srgbClr val="1A2840"/>
                  </a:solidFill>
                  <a:latin typeface="Calibri"/>
                  <a:ea typeface="Calibri"/>
                  <a:cs typeface="Calibri"/>
                </a:rPr>
                <a:t>55% of revenue is aftermarket; the highest-margin, most recurring segment. Aging global fleets and OEM production delays extend aftermarket tailwinds.</a:t>
              </a:r>
              <a:endParaRPr lang="en-US" sz="2800">
                <a:latin typeface="Calibri"/>
                <a:ea typeface="Calibri"/>
                <a:cs typeface="Calibri"/>
              </a:endParaRPr>
            </a:p>
          </p:txBody>
        </p:sp>
      </p:grpSp>
      <p:grpSp>
        <p:nvGrpSpPr>
          <p:cNvPr id="5" name="Group 4">
            <a:extLst>
              <a:ext uri="{FF2B5EF4-FFF2-40B4-BE49-F238E27FC236}">
                <a16:creationId xmlns:a16="http://schemas.microsoft.com/office/drawing/2014/main" id="{38B2BAFA-151A-F6AA-6406-A420EA184013}"/>
              </a:ext>
            </a:extLst>
          </p:cNvPr>
          <p:cNvGrpSpPr/>
          <p:nvPr/>
        </p:nvGrpSpPr>
        <p:grpSpPr>
          <a:xfrm>
            <a:off x="0" y="6263641"/>
            <a:ext cx="12188952" cy="594360"/>
            <a:chOff x="0" y="5943600"/>
            <a:chExt cx="12188952" cy="914400"/>
          </a:xfrm>
        </p:grpSpPr>
        <p:sp>
          <p:nvSpPr>
            <p:cNvPr id="6" name="Shape 1">
              <a:extLst>
                <a:ext uri="{FF2B5EF4-FFF2-40B4-BE49-F238E27FC236}">
                  <a16:creationId xmlns:a16="http://schemas.microsoft.com/office/drawing/2014/main" id="{2B981A2B-00A5-866E-893C-24E18BF2115D}"/>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7" name="Text 16">
              <a:extLst>
                <a:ext uri="{FF2B5EF4-FFF2-40B4-BE49-F238E27FC236}">
                  <a16:creationId xmlns:a16="http://schemas.microsoft.com/office/drawing/2014/main" id="{BAF10924-6235-2370-D6B4-2401E87321CC}"/>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8" name="Picture 7" descr="A logo of a globe and plane&#10;&#10;AI-generated content may be incorrect.">
            <a:extLst>
              <a:ext uri="{FF2B5EF4-FFF2-40B4-BE49-F238E27FC236}">
                <a16:creationId xmlns:a16="http://schemas.microsoft.com/office/drawing/2014/main" id="{A2A05D3D-13F5-85AF-11C6-CCC9B7B65F84}"/>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181159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F569A331-92D3-4E83-DBD5-1DBFD0710EA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D2F584-9913-F5EC-4372-4958F8D9A6F0}"/>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7F4064F3-0E0E-40EA-3DFA-FF3BD1FDD358}"/>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INVESTMENT THESIS</a:t>
            </a:r>
            <a:endParaRPr lang="en-US" sz="2800"/>
          </a:p>
        </p:txBody>
      </p:sp>
      <p:sp>
        <p:nvSpPr>
          <p:cNvPr id="4" name="Text 2">
            <a:extLst>
              <a:ext uri="{FF2B5EF4-FFF2-40B4-BE49-F238E27FC236}">
                <a16:creationId xmlns:a16="http://schemas.microsoft.com/office/drawing/2014/main" id="{1A595A0D-A761-6570-CC84-0FED42AA46AA}"/>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grpSp>
        <p:nvGrpSpPr>
          <p:cNvPr id="27" name="Group 26">
            <a:extLst>
              <a:ext uri="{FF2B5EF4-FFF2-40B4-BE49-F238E27FC236}">
                <a16:creationId xmlns:a16="http://schemas.microsoft.com/office/drawing/2014/main" id="{2323E262-194B-C672-7353-48AA1907656E}"/>
              </a:ext>
            </a:extLst>
          </p:cNvPr>
          <p:cNvGrpSpPr/>
          <p:nvPr/>
        </p:nvGrpSpPr>
        <p:grpSpPr>
          <a:xfrm>
            <a:off x="613237" y="1016906"/>
            <a:ext cx="10962477" cy="4573756"/>
            <a:chOff x="609324" y="1738742"/>
            <a:chExt cx="10962477" cy="4573756"/>
          </a:xfrm>
        </p:grpSpPr>
        <p:sp>
          <p:nvSpPr>
            <p:cNvPr id="21" name="Shape 19">
              <a:extLst>
                <a:ext uri="{FF2B5EF4-FFF2-40B4-BE49-F238E27FC236}">
                  <a16:creationId xmlns:a16="http://schemas.microsoft.com/office/drawing/2014/main" id="{AD445510-D2EE-ADEE-35F4-5231265BC2CC}"/>
                </a:ext>
              </a:extLst>
            </p:cNvPr>
            <p:cNvSpPr/>
            <p:nvPr/>
          </p:nvSpPr>
          <p:spPr>
            <a:xfrm>
              <a:off x="758188" y="1738742"/>
              <a:ext cx="10563237" cy="4573756"/>
            </a:xfrm>
            <a:prstGeom prst="rect">
              <a:avLst/>
            </a:prstGeom>
            <a:solidFill>
              <a:srgbClr val="FFFFFF"/>
            </a:solidFill>
            <a:ln w="12700">
              <a:solidFill>
                <a:srgbClr val="D0D8E6"/>
              </a:solidFill>
              <a:prstDash val="solid"/>
            </a:ln>
          </p:spPr>
          <p:txBody>
            <a:bodyPr/>
            <a:lstStyle/>
            <a:p>
              <a:endParaRPr lang="en-US"/>
            </a:p>
          </p:txBody>
        </p:sp>
        <p:sp>
          <p:nvSpPr>
            <p:cNvPr id="22" name="Shape 20">
              <a:extLst>
                <a:ext uri="{FF2B5EF4-FFF2-40B4-BE49-F238E27FC236}">
                  <a16:creationId xmlns:a16="http://schemas.microsoft.com/office/drawing/2014/main" id="{7CC27CD8-6633-CF4C-FC54-B00851930799}"/>
                </a:ext>
              </a:extLst>
            </p:cNvPr>
            <p:cNvSpPr/>
            <p:nvPr/>
          </p:nvSpPr>
          <p:spPr>
            <a:xfrm>
              <a:off x="609324" y="1738742"/>
              <a:ext cx="138138" cy="4573756"/>
            </a:xfrm>
            <a:prstGeom prst="rect">
              <a:avLst/>
            </a:prstGeom>
            <a:solidFill>
              <a:srgbClr val="C8933A"/>
            </a:solidFill>
            <a:ln w="12700">
              <a:solidFill>
                <a:srgbClr val="C8933A"/>
              </a:solidFill>
              <a:prstDash val="solid"/>
            </a:ln>
          </p:spPr>
          <p:txBody>
            <a:bodyPr/>
            <a:lstStyle/>
            <a:p>
              <a:endParaRPr lang="en-US"/>
            </a:p>
          </p:txBody>
        </p:sp>
        <p:sp>
          <p:nvSpPr>
            <p:cNvPr id="23" name="Text 21">
              <a:extLst>
                <a:ext uri="{FF2B5EF4-FFF2-40B4-BE49-F238E27FC236}">
                  <a16:creationId xmlns:a16="http://schemas.microsoft.com/office/drawing/2014/main" id="{101A477F-8A91-9C21-36D1-25B4E2D79187}"/>
                </a:ext>
              </a:extLst>
            </p:cNvPr>
            <p:cNvSpPr/>
            <p:nvPr/>
          </p:nvSpPr>
          <p:spPr>
            <a:xfrm>
              <a:off x="1556783" y="2372080"/>
              <a:ext cx="1208709" cy="1003995"/>
            </a:xfrm>
            <a:prstGeom prst="rect">
              <a:avLst/>
            </a:prstGeom>
            <a:noFill/>
            <a:ln/>
          </p:spPr>
          <p:txBody>
            <a:bodyPr wrap="square" lIns="91440" tIns="45720" rIns="91440" bIns="45720" rtlCol="0" anchor="ctr"/>
            <a:lstStyle/>
            <a:p>
              <a:pPr marL="0" indent="0">
                <a:buNone/>
              </a:pPr>
              <a:r>
                <a:rPr lang="en-US" sz="2800" b="1">
                  <a:solidFill>
                    <a:srgbClr val="C8933A"/>
                  </a:solidFill>
                  <a:latin typeface="Trebuchet MS"/>
                </a:rPr>
                <a:t>03</a:t>
              </a:r>
              <a:endParaRPr lang="en-US" sz="2800"/>
            </a:p>
          </p:txBody>
        </p:sp>
        <p:sp>
          <p:nvSpPr>
            <p:cNvPr id="24" name="Text 22">
              <a:extLst>
                <a:ext uri="{FF2B5EF4-FFF2-40B4-BE49-F238E27FC236}">
                  <a16:creationId xmlns:a16="http://schemas.microsoft.com/office/drawing/2014/main" id="{81BD78BE-6E0C-0CE6-DF3B-252153EF67A0}"/>
                </a:ext>
              </a:extLst>
            </p:cNvPr>
            <p:cNvSpPr/>
            <p:nvPr/>
          </p:nvSpPr>
          <p:spPr>
            <a:xfrm>
              <a:off x="1556783" y="3137737"/>
              <a:ext cx="10015018" cy="892440"/>
            </a:xfrm>
            <a:prstGeom prst="rect">
              <a:avLst/>
            </a:prstGeom>
            <a:noFill/>
            <a:ln/>
          </p:spPr>
          <p:txBody>
            <a:bodyPr wrap="square" lIns="91440" tIns="45720" rIns="91440" bIns="45720" rtlCol="0" anchor="ctr"/>
            <a:lstStyle/>
            <a:p>
              <a:r>
                <a:rPr lang="en-US" sz="2800" b="1">
                  <a:solidFill>
                    <a:srgbClr val="0D1F3C"/>
                  </a:solidFill>
                  <a:latin typeface="Trebuchet MS"/>
                </a:rPr>
                <a:t>Proven M&amp;A Compounding</a:t>
              </a:r>
              <a:endParaRPr lang="en-US" sz="2800"/>
            </a:p>
          </p:txBody>
        </p:sp>
        <p:sp>
          <p:nvSpPr>
            <p:cNvPr id="25" name="Text 23">
              <a:extLst>
                <a:ext uri="{FF2B5EF4-FFF2-40B4-BE49-F238E27FC236}">
                  <a16:creationId xmlns:a16="http://schemas.microsoft.com/office/drawing/2014/main" id="{78C21A2F-9AC8-0203-0D3D-4FFD0AC061B1}"/>
                </a:ext>
              </a:extLst>
            </p:cNvPr>
            <p:cNvSpPr/>
            <p:nvPr/>
          </p:nvSpPr>
          <p:spPr>
            <a:xfrm>
              <a:off x="1556783" y="3903419"/>
              <a:ext cx="9508902" cy="2275722"/>
            </a:xfrm>
            <a:prstGeom prst="rect">
              <a:avLst/>
            </a:prstGeom>
            <a:noFill/>
            <a:ln/>
          </p:spPr>
          <p:txBody>
            <a:bodyPr wrap="square" lIns="91440" tIns="45720" rIns="91440" bIns="45720" rtlCol="0" anchor="ctr"/>
            <a:lstStyle/>
            <a:p>
              <a:pPr>
                <a:lnSpc>
                  <a:spcPct val="135000"/>
                </a:lnSpc>
              </a:pPr>
              <a:r>
                <a:rPr lang="en-US" sz="2800">
                  <a:solidFill>
                    <a:srgbClr val="1A2840"/>
                  </a:solidFill>
                  <a:ea typeface="Calibri"/>
                  <a:cs typeface="Calibri"/>
                </a:rPr>
                <a:t>7 acquisitions since 2017. Management targets 40%+ Adj. EBITDA margins on acquired businesses. LMB Fans &amp; Harper Engineering are accretive within 12 months.</a:t>
              </a:r>
              <a:endParaRPr lang="en-US" sz="2800"/>
            </a:p>
          </p:txBody>
        </p:sp>
      </p:grpSp>
      <p:grpSp>
        <p:nvGrpSpPr>
          <p:cNvPr id="5" name="Group 4">
            <a:extLst>
              <a:ext uri="{FF2B5EF4-FFF2-40B4-BE49-F238E27FC236}">
                <a16:creationId xmlns:a16="http://schemas.microsoft.com/office/drawing/2014/main" id="{C6CDBCC5-A8AE-A5C6-E3A5-CF7B1D622478}"/>
              </a:ext>
            </a:extLst>
          </p:cNvPr>
          <p:cNvGrpSpPr/>
          <p:nvPr/>
        </p:nvGrpSpPr>
        <p:grpSpPr>
          <a:xfrm>
            <a:off x="0" y="6263641"/>
            <a:ext cx="12188952" cy="594360"/>
            <a:chOff x="0" y="5943600"/>
            <a:chExt cx="12188952" cy="914400"/>
          </a:xfrm>
        </p:grpSpPr>
        <p:sp>
          <p:nvSpPr>
            <p:cNvPr id="6" name="Shape 1">
              <a:extLst>
                <a:ext uri="{FF2B5EF4-FFF2-40B4-BE49-F238E27FC236}">
                  <a16:creationId xmlns:a16="http://schemas.microsoft.com/office/drawing/2014/main" id="{47485903-A742-8B4C-350E-3388F649D2BB}"/>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7" name="Text 16">
              <a:extLst>
                <a:ext uri="{FF2B5EF4-FFF2-40B4-BE49-F238E27FC236}">
                  <a16:creationId xmlns:a16="http://schemas.microsoft.com/office/drawing/2014/main" id="{A3B72D89-341A-AC1A-2434-6C439EE3D672}"/>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8" name="Picture 7" descr="A logo of a globe and plane&#10;&#10;AI-generated content may be incorrect.">
            <a:extLst>
              <a:ext uri="{FF2B5EF4-FFF2-40B4-BE49-F238E27FC236}">
                <a16:creationId xmlns:a16="http://schemas.microsoft.com/office/drawing/2014/main" id="{261AF15B-4AEA-91C5-295E-97C37F6CD91D}"/>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1779966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6A081C3D-DAE2-5490-5FB7-DE5A51A4E34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F62EA8E-5B4B-AE92-5D0C-EE5867A877D1}"/>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A2174688-8313-E46B-E9FB-449CC059628A}"/>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INVESTMENT THESIS</a:t>
            </a:r>
            <a:endParaRPr lang="en-US" sz="2800"/>
          </a:p>
        </p:txBody>
      </p:sp>
      <p:sp>
        <p:nvSpPr>
          <p:cNvPr id="4" name="Text 2">
            <a:extLst>
              <a:ext uri="{FF2B5EF4-FFF2-40B4-BE49-F238E27FC236}">
                <a16:creationId xmlns:a16="http://schemas.microsoft.com/office/drawing/2014/main" id="{19D11DDB-470B-045D-597F-5168425ABF11}"/>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grpSp>
        <p:nvGrpSpPr>
          <p:cNvPr id="27" name="Group 26">
            <a:extLst>
              <a:ext uri="{FF2B5EF4-FFF2-40B4-BE49-F238E27FC236}">
                <a16:creationId xmlns:a16="http://schemas.microsoft.com/office/drawing/2014/main" id="{9FCBD75A-3584-A24F-321A-600438D889F8}"/>
              </a:ext>
            </a:extLst>
          </p:cNvPr>
          <p:cNvGrpSpPr/>
          <p:nvPr/>
        </p:nvGrpSpPr>
        <p:grpSpPr>
          <a:xfrm>
            <a:off x="613237" y="1016906"/>
            <a:ext cx="10962477" cy="4573756"/>
            <a:chOff x="609324" y="1738742"/>
            <a:chExt cx="10962477" cy="4573756"/>
          </a:xfrm>
        </p:grpSpPr>
        <p:sp>
          <p:nvSpPr>
            <p:cNvPr id="21" name="Shape 19">
              <a:extLst>
                <a:ext uri="{FF2B5EF4-FFF2-40B4-BE49-F238E27FC236}">
                  <a16:creationId xmlns:a16="http://schemas.microsoft.com/office/drawing/2014/main" id="{31672D83-333A-9DFE-A18D-9B26B3F644CD}"/>
                </a:ext>
              </a:extLst>
            </p:cNvPr>
            <p:cNvSpPr/>
            <p:nvPr/>
          </p:nvSpPr>
          <p:spPr>
            <a:xfrm>
              <a:off x="758188" y="1738742"/>
              <a:ext cx="10563237" cy="4573756"/>
            </a:xfrm>
            <a:prstGeom prst="rect">
              <a:avLst/>
            </a:prstGeom>
            <a:solidFill>
              <a:srgbClr val="FFFFFF"/>
            </a:solidFill>
            <a:ln w="12700">
              <a:solidFill>
                <a:srgbClr val="D0D8E6"/>
              </a:solidFill>
              <a:prstDash val="solid"/>
            </a:ln>
          </p:spPr>
          <p:txBody>
            <a:bodyPr/>
            <a:lstStyle/>
            <a:p>
              <a:endParaRPr lang="en-US"/>
            </a:p>
          </p:txBody>
        </p:sp>
        <p:sp>
          <p:nvSpPr>
            <p:cNvPr id="22" name="Shape 20">
              <a:extLst>
                <a:ext uri="{FF2B5EF4-FFF2-40B4-BE49-F238E27FC236}">
                  <a16:creationId xmlns:a16="http://schemas.microsoft.com/office/drawing/2014/main" id="{D09DB109-5B09-E1BA-ABF8-41EDD62C3F86}"/>
                </a:ext>
              </a:extLst>
            </p:cNvPr>
            <p:cNvSpPr/>
            <p:nvPr/>
          </p:nvSpPr>
          <p:spPr>
            <a:xfrm>
              <a:off x="609324" y="1738742"/>
              <a:ext cx="138138" cy="4573756"/>
            </a:xfrm>
            <a:prstGeom prst="rect">
              <a:avLst/>
            </a:prstGeom>
            <a:solidFill>
              <a:srgbClr val="C8933A"/>
            </a:solidFill>
            <a:ln w="12700">
              <a:solidFill>
                <a:srgbClr val="C8933A"/>
              </a:solidFill>
              <a:prstDash val="solid"/>
            </a:ln>
          </p:spPr>
          <p:txBody>
            <a:bodyPr/>
            <a:lstStyle/>
            <a:p>
              <a:endParaRPr lang="en-US"/>
            </a:p>
          </p:txBody>
        </p:sp>
        <p:sp>
          <p:nvSpPr>
            <p:cNvPr id="23" name="Text 21">
              <a:extLst>
                <a:ext uri="{FF2B5EF4-FFF2-40B4-BE49-F238E27FC236}">
                  <a16:creationId xmlns:a16="http://schemas.microsoft.com/office/drawing/2014/main" id="{FD0AEE41-C4AE-C81C-0DFB-693EE9295E7D}"/>
                </a:ext>
              </a:extLst>
            </p:cNvPr>
            <p:cNvSpPr/>
            <p:nvPr/>
          </p:nvSpPr>
          <p:spPr>
            <a:xfrm>
              <a:off x="1556783" y="2372080"/>
              <a:ext cx="1208709" cy="1003995"/>
            </a:xfrm>
            <a:prstGeom prst="rect">
              <a:avLst/>
            </a:prstGeom>
            <a:noFill/>
            <a:ln/>
          </p:spPr>
          <p:txBody>
            <a:bodyPr wrap="square" lIns="91440" tIns="45720" rIns="91440" bIns="45720" rtlCol="0" anchor="ctr"/>
            <a:lstStyle/>
            <a:p>
              <a:pPr marL="0" indent="0">
                <a:buNone/>
              </a:pPr>
              <a:r>
                <a:rPr lang="en-US" sz="2800" b="1">
                  <a:solidFill>
                    <a:srgbClr val="C8933A"/>
                  </a:solidFill>
                  <a:latin typeface="Trebuchet MS"/>
                  <a:ea typeface="Trebuchet MS" pitchFamily="34" charset="-122"/>
                  <a:cs typeface="Trebuchet MS" pitchFamily="34" charset="-120"/>
                </a:rPr>
                <a:t>04</a:t>
              </a:r>
              <a:endParaRPr lang="en-US" sz="2800">
                <a:latin typeface="Trebuchet MS"/>
                <a:ea typeface="Calibri"/>
                <a:cs typeface="Calibri"/>
              </a:endParaRPr>
            </a:p>
          </p:txBody>
        </p:sp>
        <p:sp>
          <p:nvSpPr>
            <p:cNvPr id="24" name="Text 22">
              <a:extLst>
                <a:ext uri="{FF2B5EF4-FFF2-40B4-BE49-F238E27FC236}">
                  <a16:creationId xmlns:a16="http://schemas.microsoft.com/office/drawing/2014/main" id="{8652BA4B-A627-72E7-A49A-39D4857E935E}"/>
                </a:ext>
              </a:extLst>
            </p:cNvPr>
            <p:cNvSpPr/>
            <p:nvPr/>
          </p:nvSpPr>
          <p:spPr>
            <a:xfrm>
              <a:off x="1556783" y="3137737"/>
              <a:ext cx="10015018" cy="892440"/>
            </a:xfrm>
            <a:prstGeom prst="rect">
              <a:avLst/>
            </a:prstGeom>
            <a:noFill/>
            <a:ln/>
          </p:spPr>
          <p:txBody>
            <a:bodyPr wrap="square" lIns="91440" tIns="45720" rIns="91440" bIns="45720" rtlCol="0" anchor="ctr"/>
            <a:lstStyle/>
            <a:p>
              <a:pPr marL="0" indent="0">
                <a:buNone/>
              </a:pPr>
              <a:r>
                <a:rPr lang="en-US" sz="2800" b="1">
                  <a:solidFill>
                    <a:srgbClr val="0D1F3C"/>
                  </a:solidFill>
                  <a:latin typeface="Trebuchet MS"/>
                  <a:ea typeface="Trebuchet MS" pitchFamily="34" charset="-122"/>
                  <a:cs typeface="Trebuchet MS" pitchFamily="34" charset="-120"/>
                </a:rPr>
                <a:t>Defense Hypergrowth</a:t>
              </a:r>
              <a:endParaRPr lang="en-US" sz="2800">
                <a:latin typeface="Trebuchet MS"/>
              </a:endParaRPr>
            </a:p>
          </p:txBody>
        </p:sp>
        <p:sp>
          <p:nvSpPr>
            <p:cNvPr id="25" name="Text 23">
              <a:extLst>
                <a:ext uri="{FF2B5EF4-FFF2-40B4-BE49-F238E27FC236}">
                  <a16:creationId xmlns:a16="http://schemas.microsoft.com/office/drawing/2014/main" id="{018D75AE-0762-91B6-4BAB-BACCDB6FA416}"/>
                </a:ext>
              </a:extLst>
            </p:cNvPr>
            <p:cNvSpPr/>
            <p:nvPr/>
          </p:nvSpPr>
          <p:spPr>
            <a:xfrm>
              <a:off x="1556783" y="3903419"/>
              <a:ext cx="9573333" cy="2275722"/>
            </a:xfrm>
            <a:prstGeom prst="rect">
              <a:avLst/>
            </a:prstGeom>
            <a:noFill/>
            <a:ln/>
          </p:spPr>
          <p:txBody>
            <a:bodyPr wrap="square" lIns="91440" tIns="45720" rIns="91440" bIns="45720" rtlCol="0" anchor="ctr"/>
            <a:lstStyle/>
            <a:p>
              <a:pPr marL="0" indent="0">
                <a:lnSpc>
                  <a:spcPct val="135000"/>
                </a:lnSpc>
                <a:buNone/>
              </a:pPr>
              <a:r>
                <a:rPr lang="en-US" sz="2800">
                  <a:solidFill>
                    <a:srgbClr val="1A2840"/>
                  </a:solidFill>
                  <a:latin typeface="Calibri"/>
                  <a:ea typeface="Calibri"/>
                  <a:cs typeface="Calibri"/>
                </a:rPr>
                <a:t>Defense revenue +51% YoY in Q2 FY2025. Global defense budgets at multi-decade highs driven by geopolitical tensions provide a durable secular tailwind.</a:t>
              </a:r>
              <a:endParaRPr lang="en-US" sz="2800">
                <a:latin typeface="Calibri"/>
                <a:ea typeface="Calibri"/>
                <a:cs typeface="Calibri"/>
              </a:endParaRPr>
            </a:p>
          </p:txBody>
        </p:sp>
      </p:grpSp>
      <p:grpSp>
        <p:nvGrpSpPr>
          <p:cNvPr id="5" name="Group 4">
            <a:extLst>
              <a:ext uri="{FF2B5EF4-FFF2-40B4-BE49-F238E27FC236}">
                <a16:creationId xmlns:a16="http://schemas.microsoft.com/office/drawing/2014/main" id="{69137832-AA64-1540-642F-8476CD395BD1}"/>
              </a:ext>
            </a:extLst>
          </p:cNvPr>
          <p:cNvGrpSpPr/>
          <p:nvPr/>
        </p:nvGrpSpPr>
        <p:grpSpPr>
          <a:xfrm>
            <a:off x="0" y="6263641"/>
            <a:ext cx="12188952" cy="594360"/>
            <a:chOff x="0" y="5943600"/>
            <a:chExt cx="12188952" cy="914400"/>
          </a:xfrm>
        </p:grpSpPr>
        <p:sp>
          <p:nvSpPr>
            <p:cNvPr id="6" name="Shape 1">
              <a:extLst>
                <a:ext uri="{FF2B5EF4-FFF2-40B4-BE49-F238E27FC236}">
                  <a16:creationId xmlns:a16="http://schemas.microsoft.com/office/drawing/2014/main" id="{00FDBE25-793C-6D25-8DA4-C4A1B6D46F4A}"/>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7" name="Text 16">
              <a:extLst>
                <a:ext uri="{FF2B5EF4-FFF2-40B4-BE49-F238E27FC236}">
                  <a16:creationId xmlns:a16="http://schemas.microsoft.com/office/drawing/2014/main" id="{3313F47C-650E-A704-8A9D-6B9A4F129169}"/>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8" name="Picture 7" descr="A logo of a globe and plane&#10;&#10;AI-generated content may be incorrect.">
            <a:extLst>
              <a:ext uri="{FF2B5EF4-FFF2-40B4-BE49-F238E27FC236}">
                <a16:creationId xmlns:a16="http://schemas.microsoft.com/office/drawing/2014/main" id="{9F1BC172-4F51-90E5-EEEC-28236AA21B7F}"/>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112994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327184"/>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p:cNvSpPr/>
          <p:nvPr/>
        </p:nvSpPr>
        <p:spPr>
          <a:xfrm>
            <a:off x="368299" y="362473"/>
            <a:ext cx="3612741" cy="609054"/>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BUSINESS OVERVIEW</a:t>
            </a:r>
            <a:endParaRPr lang="en-US" sz="2800"/>
          </a:p>
        </p:txBody>
      </p:sp>
      <p:sp>
        <p:nvSpPr>
          <p:cNvPr id="4" name="Text 2"/>
          <p:cNvSpPr/>
          <p:nvPr/>
        </p:nvSpPr>
        <p:spPr>
          <a:xfrm>
            <a:off x="368299" y="858339"/>
            <a:ext cx="10674075" cy="365760"/>
          </a:xfrm>
          <a:prstGeom prst="rect">
            <a:avLst/>
          </a:prstGeom>
          <a:noFill/>
          <a:ln/>
        </p:spPr>
        <p:txBody>
          <a:bodyPr wrap="square" rtlCol="0" anchor="ctr"/>
          <a:lstStyle/>
          <a:p>
            <a:pPr marL="0" indent="0">
              <a:buNone/>
            </a:pPr>
            <a:r>
              <a:rPr lang="en-US" sz="2000">
                <a:solidFill>
                  <a:srgbClr val="A0B0C8"/>
                </a:solidFill>
                <a:latin typeface="Calibri" pitchFamily="34" charset="0"/>
                <a:ea typeface="Calibri" pitchFamily="34" charset="-122"/>
                <a:cs typeface="Calibri" pitchFamily="34" charset="-120"/>
              </a:rPr>
              <a:t>Founded 2017 | IPO April 2024 | HQ: White Plains, NY | CEO: Dirkson R. Charles | ~1,500 Employees</a:t>
            </a:r>
            <a:endParaRPr lang="en-US" sz="2000"/>
          </a:p>
        </p:txBody>
      </p:sp>
      <p:grpSp>
        <p:nvGrpSpPr>
          <p:cNvPr id="96" name="Group 95">
            <a:extLst>
              <a:ext uri="{FF2B5EF4-FFF2-40B4-BE49-F238E27FC236}">
                <a16:creationId xmlns:a16="http://schemas.microsoft.com/office/drawing/2014/main" id="{46A48C21-C1DA-62C6-5324-2C1E12304E9B}"/>
              </a:ext>
            </a:extLst>
          </p:cNvPr>
          <p:cNvGrpSpPr/>
          <p:nvPr/>
        </p:nvGrpSpPr>
        <p:grpSpPr>
          <a:xfrm>
            <a:off x="0" y="6263641"/>
            <a:ext cx="12188952" cy="594360"/>
            <a:chOff x="0" y="5943600"/>
            <a:chExt cx="12188952" cy="914400"/>
          </a:xfrm>
        </p:grpSpPr>
        <p:sp>
          <p:nvSpPr>
            <p:cNvPr id="97" name="Shape 1">
              <a:extLst>
                <a:ext uri="{FF2B5EF4-FFF2-40B4-BE49-F238E27FC236}">
                  <a16:creationId xmlns:a16="http://schemas.microsoft.com/office/drawing/2014/main" id="{36863D01-68E9-1F43-E44D-A3BAF2EBC712}"/>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98" name="Text 16">
              <a:extLst>
                <a:ext uri="{FF2B5EF4-FFF2-40B4-BE49-F238E27FC236}">
                  <a16:creationId xmlns:a16="http://schemas.microsoft.com/office/drawing/2014/main" id="{14C356E1-5439-4D27-48C2-84A8EC9A4503}"/>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99" name="Picture 98" descr="A logo of a globe and plane&#10;&#10;AI-generated content may be incorrect.">
            <a:extLst>
              <a:ext uri="{FF2B5EF4-FFF2-40B4-BE49-F238E27FC236}">
                <a16:creationId xmlns:a16="http://schemas.microsoft.com/office/drawing/2014/main" id="{67F3273B-C021-6027-0402-389D68446B2E}"/>
              </a:ext>
            </a:extLst>
          </p:cNvPr>
          <p:cNvPicPr>
            <a:picLocks noChangeAspect="1"/>
          </p:cNvPicPr>
          <p:nvPr/>
        </p:nvPicPr>
        <p:blipFill>
          <a:blip r:embed="rId3"/>
          <a:stretch>
            <a:fillRect/>
          </a:stretch>
        </p:blipFill>
        <p:spPr>
          <a:xfrm>
            <a:off x="10140200" y="5647448"/>
            <a:ext cx="2051800" cy="1209938"/>
          </a:xfrm>
          <a:prstGeom prst="rect">
            <a:avLst/>
          </a:prstGeom>
          <a:effectLst/>
        </p:spPr>
      </p:pic>
      <p:pic>
        <p:nvPicPr>
          <p:cNvPr id="5" name="Picture 4" descr="A graph with text and numbers&#10;&#10;AI-generated content may be incorrect.">
            <a:extLst>
              <a:ext uri="{FF2B5EF4-FFF2-40B4-BE49-F238E27FC236}">
                <a16:creationId xmlns:a16="http://schemas.microsoft.com/office/drawing/2014/main" id="{D1B6B3B1-3FB3-C24F-CADE-95D6517F333C}"/>
              </a:ext>
            </a:extLst>
          </p:cNvPr>
          <p:cNvPicPr>
            <a:picLocks noChangeAspect="1"/>
          </p:cNvPicPr>
          <p:nvPr/>
        </p:nvPicPr>
        <p:blipFill>
          <a:blip r:embed="rId4"/>
          <a:stretch>
            <a:fillRect/>
          </a:stretch>
        </p:blipFill>
        <p:spPr>
          <a:xfrm>
            <a:off x="2824844" y="1447798"/>
            <a:ext cx="6134101" cy="3819526"/>
          </a:xfrm>
          <a:prstGeom prst="rect">
            <a:avLst/>
          </a:prstGeom>
        </p:spPr>
      </p:pic>
      <p:sp>
        <p:nvSpPr>
          <p:cNvPr id="24" name="Rectangle 23">
            <a:extLst>
              <a:ext uri="{FF2B5EF4-FFF2-40B4-BE49-F238E27FC236}">
                <a16:creationId xmlns:a16="http://schemas.microsoft.com/office/drawing/2014/main" id="{99216654-539A-F2D3-7E6D-E3D64D1D2CF6}"/>
              </a:ext>
            </a:extLst>
          </p:cNvPr>
          <p:cNvSpPr/>
          <p:nvPr/>
        </p:nvSpPr>
        <p:spPr>
          <a:xfrm>
            <a:off x="81643" y="5755821"/>
            <a:ext cx="9960428" cy="489857"/>
          </a:xfrm>
          <a:prstGeom prst="rect">
            <a:avLst/>
          </a:prstGeom>
          <a:solidFill>
            <a:srgbClr val="C9993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0A1628"/>
                </a:solidFill>
                <a:ea typeface="Calibri"/>
                <a:cs typeface="Calibri"/>
              </a:rPr>
              <a:t>~89% SOLE-SOURCE CONTRACTS  —  FAA-CERTIFIED, PLATFORM-EMBEDDED, 20–30 YEAR LIFECYCLE</a:t>
            </a:r>
            <a:endParaRPr lang="en-US" sz="1600"/>
          </a:p>
        </p:txBody>
      </p:sp>
      <p:pic>
        <p:nvPicPr>
          <p:cNvPr id="26" name="Picture 25" descr="A blue and yellow chart with white text&#10;&#10;AI-generated content may be incorrect.">
            <a:extLst>
              <a:ext uri="{FF2B5EF4-FFF2-40B4-BE49-F238E27FC236}">
                <a16:creationId xmlns:a16="http://schemas.microsoft.com/office/drawing/2014/main" id="{E141CD4D-C486-5674-5BB5-A58C82C92968}"/>
              </a:ext>
            </a:extLst>
          </p:cNvPr>
          <p:cNvPicPr>
            <a:picLocks noChangeAspect="1"/>
          </p:cNvPicPr>
          <p:nvPr/>
        </p:nvPicPr>
        <p:blipFill>
          <a:blip r:embed="rId5"/>
          <a:stretch>
            <a:fillRect/>
          </a:stretch>
        </p:blipFill>
        <p:spPr>
          <a:xfrm>
            <a:off x="9148179" y="1421946"/>
            <a:ext cx="2787911" cy="4122964"/>
          </a:xfrm>
          <a:prstGeom prst="rect">
            <a:avLst/>
          </a:prstGeom>
        </p:spPr>
      </p:pic>
      <p:sp>
        <p:nvSpPr>
          <p:cNvPr id="27" name="Rectangle 26">
            <a:extLst>
              <a:ext uri="{FF2B5EF4-FFF2-40B4-BE49-F238E27FC236}">
                <a16:creationId xmlns:a16="http://schemas.microsoft.com/office/drawing/2014/main" id="{4C8E8A6F-8C47-A461-2AFE-72B75124B62C}"/>
              </a:ext>
            </a:extLst>
          </p:cNvPr>
          <p:cNvSpPr/>
          <p:nvPr/>
        </p:nvSpPr>
        <p:spPr>
          <a:xfrm>
            <a:off x="217715" y="1449161"/>
            <a:ext cx="2462891" cy="4095749"/>
          </a:xfrm>
          <a:prstGeom prst="rect">
            <a:avLst/>
          </a:prstGeom>
          <a:solidFill>
            <a:srgbClr val="132040"/>
          </a:solidFill>
          <a:ln>
            <a:solidFill>
              <a:srgbClr val="248C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3E0BE1C-CFBB-C463-B039-93989EC08C4E}"/>
              </a:ext>
            </a:extLst>
          </p:cNvPr>
          <p:cNvSpPr/>
          <p:nvPr/>
        </p:nvSpPr>
        <p:spPr>
          <a:xfrm>
            <a:off x="217713" y="1449162"/>
            <a:ext cx="2462893" cy="74839"/>
          </a:xfrm>
          <a:prstGeom prst="rect">
            <a:avLst/>
          </a:prstGeom>
          <a:solidFill>
            <a:srgbClr val="228E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22E2813-BF78-100F-0C51-35A74CF5B3BC}"/>
              </a:ext>
            </a:extLst>
          </p:cNvPr>
          <p:cNvSpPr txBox="1"/>
          <p:nvPr/>
        </p:nvSpPr>
        <p:spPr>
          <a:xfrm>
            <a:off x="217711" y="1673679"/>
            <a:ext cx="2449287"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900">
                <a:solidFill>
                  <a:srgbClr val="D6E4F0"/>
                </a:solidFill>
                <a:ea typeface="Calibri"/>
                <a:cs typeface="Calibri"/>
              </a:rPr>
              <a:t>Loar designs, manufactures, and sells highly-engineered aerospace &amp; defense components for commercial aircraft, business jets, general aviation, and military platforms — operating through an asset-light, decentralized acquire-and-optimize model.</a:t>
            </a:r>
            <a:endParaRPr lang="en-US" sz="19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D1F3C"/>
        </a:solidFill>
        <a:effectLst/>
      </p:bgPr>
    </p:bg>
    <p:spTree>
      <p:nvGrpSpPr>
        <p:cNvPr id="1" name="">
          <a:extLst>
            <a:ext uri="{FF2B5EF4-FFF2-40B4-BE49-F238E27FC236}">
              <a16:creationId xmlns:a16="http://schemas.microsoft.com/office/drawing/2014/main" id="{C2692DB3-07C3-3838-5235-575E59AF892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D2A444-C334-C642-CAA9-4C587944D72F}"/>
              </a:ext>
            </a:extLst>
          </p:cNvPr>
          <p:cNvSpPr/>
          <p:nvPr/>
        </p:nvSpPr>
        <p:spPr>
          <a:xfrm>
            <a:off x="0" y="327184"/>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a:extLst>
              <a:ext uri="{FF2B5EF4-FFF2-40B4-BE49-F238E27FC236}">
                <a16:creationId xmlns:a16="http://schemas.microsoft.com/office/drawing/2014/main" id="{517C6446-DE3B-5D16-A994-35F1DA4F1295}"/>
              </a:ext>
            </a:extLst>
          </p:cNvPr>
          <p:cNvSpPr/>
          <p:nvPr/>
        </p:nvSpPr>
        <p:spPr>
          <a:xfrm>
            <a:off x="368299" y="362473"/>
            <a:ext cx="3612741" cy="609054"/>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BUSINESS OVERVIEW</a:t>
            </a:r>
            <a:endParaRPr lang="en-US" sz="2800"/>
          </a:p>
        </p:txBody>
      </p:sp>
      <p:sp>
        <p:nvSpPr>
          <p:cNvPr id="4" name="Text 2">
            <a:extLst>
              <a:ext uri="{FF2B5EF4-FFF2-40B4-BE49-F238E27FC236}">
                <a16:creationId xmlns:a16="http://schemas.microsoft.com/office/drawing/2014/main" id="{8497D475-FD46-CA64-485B-FB57DA42713D}"/>
              </a:ext>
            </a:extLst>
          </p:cNvPr>
          <p:cNvSpPr/>
          <p:nvPr/>
        </p:nvSpPr>
        <p:spPr>
          <a:xfrm>
            <a:off x="368299" y="858339"/>
            <a:ext cx="10674075" cy="365760"/>
          </a:xfrm>
          <a:prstGeom prst="rect">
            <a:avLst/>
          </a:prstGeom>
          <a:noFill/>
          <a:ln/>
        </p:spPr>
        <p:txBody>
          <a:bodyPr wrap="square" rtlCol="0" anchor="ctr"/>
          <a:lstStyle/>
          <a:p>
            <a:pPr marL="0" indent="0">
              <a:buNone/>
            </a:pPr>
            <a:r>
              <a:rPr lang="en-US" sz="2000">
                <a:solidFill>
                  <a:srgbClr val="A0B0C8"/>
                </a:solidFill>
                <a:latin typeface="Calibri" pitchFamily="34" charset="0"/>
                <a:ea typeface="Calibri" pitchFamily="34" charset="-122"/>
                <a:cs typeface="Calibri" pitchFamily="34" charset="-120"/>
              </a:rPr>
              <a:t>Founded 2017 | IPO April 2024 | HQ: White Plains, NY | CEO: Dirkson R. Charles | ~1,500 Employees</a:t>
            </a:r>
            <a:endParaRPr lang="en-US" sz="2000"/>
          </a:p>
        </p:txBody>
      </p:sp>
      <p:grpSp>
        <p:nvGrpSpPr>
          <p:cNvPr id="46" name="Group 45">
            <a:extLst>
              <a:ext uri="{FF2B5EF4-FFF2-40B4-BE49-F238E27FC236}">
                <a16:creationId xmlns:a16="http://schemas.microsoft.com/office/drawing/2014/main" id="{ED0F980D-A269-3B15-4BE3-64C0FF5F7502}"/>
              </a:ext>
            </a:extLst>
          </p:cNvPr>
          <p:cNvGrpSpPr/>
          <p:nvPr/>
        </p:nvGrpSpPr>
        <p:grpSpPr>
          <a:xfrm>
            <a:off x="367958" y="1623606"/>
            <a:ext cx="6424406" cy="3512053"/>
            <a:chOff x="8074152" y="858429"/>
            <a:chExt cx="4694583" cy="4472906"/>
          </a:xfrm>
        </p:grpSpPr>
        <p:sp>
          <p:nvSpPr>
            <p:cNvPr id="5" name="Text 21">
              <a:extLst>
                <a:ext uri="{FF2B5EF4-FFF2-40B4-BE49-F238E27FC236}">
                  <a16:creationId xmlns:a16="http://schemas.microsoft.com/office/drawing/2014/main" id="{2108A268-BBBE-6B75-EAEB-F2EB6EEF0462}"/>
                </a:ext>
              </a:extLst>
            </p:cNvPr>
            <p:cNvSpPr/>
            <p:nvPr/>
          </p:nvSpPr>
          <p:spPr>
            <a:xfrm>
              <a:off x="8074152" y="858429"/>
              <a:ext cx="4694583" cy="320040"/>
            </a:xfrm>
            <a:prstGeom prst="rect">
              <a:avLst/>
            </a:prstGeom>
            <a:noFill/>
            <a:ln/>
          </p:spPr>
          <p:txBody>
            <a:bodyPr wrap="square" rtlCol="0" anchor="ctr"/>
            <a:lstStyle/>
            <a:p>
              <a:pPr marL="0" indent="0">
                <a:buNone/>
              </a:pPr>
              <a:r>
                <a:rPr lang="en-US" sz="1600" b="1" kern="0" spc="150">
                  <a:solidFill>
                    <a:srgbClr val="C8933A"/>
                  </a:solidFill>
                  <a:latin typeface="Calibri" pitchFamily="34" charset="0"/>
                  <a:ea typeface="Calibri" pitchFamily="34" charset="-122"/>
                  <a:cs typeface="Calibri" pitchFamily="34" charset="-120"/>
                </a:rPr>
                <a:t>KEY PRODUCT CATEGORIES</a:t>
              </a:r>
              <a:endParaRPr lang="en-US" sz="1600"/>
            </a:p>
          </p:txBody>
        </p:sp>
        <p:grpSp>
          <p:nvGrpSpPr>
            <p:cNvPr id="23" name="Group 22">
              <a:extLst>
                <a:ext uri="{FF2B5EF4-FFF2-40B4-BE49-F238E27FC236}">
                  <a16:creationId xmlns:a16="http://schemas.microsoft.com/office/drawing/2014/main" id="{6F832924-04E6-168F-2B87-F4162705DFF7}"/>
                </a:ext>
              </a:extLst>
            </p:cNvPr>
            <p:cNvGrpSpPr/>
            <p:nvPr/>
          </p:nvGrpSpPr>
          <p:grpSpPr>
            <a:xfrm>
              <a:off x="8074152" y="1357884"/>
              <a:ext cx="4490402" cy="320040"/>
              <a:chOff x="8074152" y="1357884"/>
              <a:chExt cx="4490402" cy="320040"/>
            </a:xfrm>
          </p:grpSpPr>
          <p:sp>
            <p:nvSpPr>
              <p:cNvPr id="24" name="Text 23">
                <a:extLst>
                  <a:ext uri="{FF2B5EF4-FFF2-40B4-BE49-F238E27FC236}">
                    <a16:creationId xmlns:a16="http://schemas.microsoft.com/office/drawing/2014/main" id="{8475DA93-5722-4362-B446-2074F4273717}"/>
                  </a:ext>
                </a:extLst>
              </p:cNvPr>
              <p:cNvSpPr/>
              <p:nvPr/>
            </p:nvSpPr>
            <p:spPr>
              <a:xfrm>
                <a:off x="8404988" y="1357884"/>
                <a:ext cx="4159566"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Fluid/thermal management systems</a:t>
                </a:r>
                <a:endParaRPr lang="en-US" sz="1600"/>
              </a:p>
            </p:txBody>
          </p:sp>
          <p:sp>
            <p:nvSpPr>
              <p:cNvPr id="25" name="Shape 22">
                <a:extLst>
                  <a:ext uri="{FF2B5EF4-FFF2-40B4-BE49-F238E27FC236}">
                    <a16:creationId xmlns:a16="http://schemas.microsoft.com/office/drawing/2014/main" id="{18F8AD7B-DFBE-4073-5EB9-DF42A62FCCF9}"/>
                  </a:ext>
                </a:extLst>
              </p:cNvPr>
              <p:cNvSpPr/>
              <p:nvPr/>
            </p:nvSpPr>
            <p:spPr>
              <a:xfrm>
                <a:off x="8074152" y="1463040"/>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26" name="Group 25">
              <a:extLst>
                <a:ext uri="{FF2B5EF4-FFF2-40B4-BE49-F238E27FC236}">
                  <a16:creationId xmlns:a16="http://schemas.microsoft.com/office/drawing/2014/main" id="{4ECE9920-B54A-A63C-432C-F53E2A323B67}"/>
                </a:ext>
              </a:extLst>
            </p:cNvPr>
            <p:cNvGrpSpPr/>
            <p:nvPr/>
          </p:nvGrpSpPr>
          <p:grpSpPr>
            <a:xfrm>
              <a:off x="8074152" y="1963738"/>
              <a:ext cx="3805556" cy="320040"/>
              <a:chOff x="8074152" y="2031357"/>
              <a:chExt cx="3805556" cy="320040"/>
            </a:xfrm>
          </p:grpSpPr>
          <p:sp>
            <p:nvSpPr>
              <p:cNvPr id="27" name="Text 25">
                <a:extLst>
                  <a:ext uri="{FF2B5EF4-FFF2-40B4-BE49-F238E27FC236}">
                    <a16:creationId xmlns:a16="http://schemas.microsoft.com/office/drawing/2014/main" id="{618B4D8C-D4F5-60B1-1F10-ECA36EDF7314}"/>
                  </a:ext>
                </a:extLst>
              </p:cNvPr>
              <p:cNvSpPr/>
              <p:nvPr/>
            </p:nvSpPr>
            <p:spPr>
              <a:xfrm>
                <a:off x="8404988" y="2031357"/>
                <a:ext cx="347472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Lighting &amp; indicators</a:t>
                </a:r>
                <a:endParaRPr lang="en-US" sz="1600"/>
              </a:p>
            </p:txBody>
          </p:sp>
          <p:sp>
            <p:nvSpPr>
              <p:cNvPr id="28" name="Shape 24">
                <a:extLst>
                  <a:ext uri="{FF2B5EF4-FFF2-40B4-BE49-F238E27FC236}">
                    <a16:creationId xmlns:a16="http://schemas.microsoft.com/office/drawing/2014/main" id="{C4D903BB-820E-F1D1-0351-72DB6A1A47ED}"/>
                  </a:ext>
                </a:extLst>
              </p:cNvPr>
              <p:cNvSpPr/>
              <p:nvPr/>
            </p:nvSpPr>
            <p:spPr>
              <a:xfrm>
                <a:off x="8074152" y="2130552"/>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29" name="Group 28">
              <a:extLst>
                <a:ext uri="{FF2B5EF4-FFF2-40B4-BE49-F238E27FC236}">
                  <a16:creationId xmlns:a16="http://schemas.microsoft.com/office/drawing/2014/main" id="{F714D00D-67E5-FCB4-E39F-C1C811181437}"/>
                </a:ext>
              </a:extLst>
            </p:cNvPr>
            <p:cNvGrpSpPr/>
            <p:nvPr/>
          </p:nvGrpSpPr>
          <p:grpSpPr>
            <a:xfrm>
              <a:off x="8074152" y="2575688"/>
              <a:ext cx="3805556" cy="320040"/>
              <a:chOff x="8074152" y="2670128"/>
              <a:chExt cx="3805556" cy="320040"/>
            </a:xfrm>
          </p:grpSpPr>
          <p:sp>
            <p:nvSpPr>
              <p:cNvPr id="30" name="Text 27">
                <a:extLst>
                  <a:ext uri="{FF2B5EF4-FFF2-40B4-BE49-F238E27FC236}">
                    <a16:creationId xmlns:a16="http://schemas.microsoft.com/office/drawing/2014/main" id="{316DC9CF-47C9-DC15-3213-1B3ECB80AFC0}"/>
                  </a:ext>
                </a:extLst>
              </p:cNvPr>
              <p:cNvSpPr/>
              <p:nvPr/>
            </p:nvSpPr>
            <p:spPr>
              <a:xfrm>
                <a:off x="8404988" y="2670128"/>
                <a:ext cx="347472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Interior systems</a:t>
                </a:r>
                <a:endParaRPr lang="en-US" sz="1600"/>
              </a:p>
            </p:txBody>
          </p:sp>
          <p:sp>
            <p:nvSpPr>
              <p:cNvPr id="31" name="Shape 26">
                <a:extLst>
                  <a:ext uri="{FF2B5EF4-FFF2-40B4-BE49-F238E27FC236}">
                    <a16:creationId xmlns:a16="http://schemas.microsoft.com/office/drawing/2014/main" id="{836E6CCE-23E4-0B04-BBF6-783CB65C73B3}"/>
                  </a:ext>
                </a:extLst>
              </p:cNvPr>
              <p:cNvSpPr/>
              <p:nvPr/>
            </p:nvSpPr>
            <p:spPr>
              <a:xfrm>
                <a:off x="8074152" y="2779776"/>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32" name="Group 31">
              <a:extLst>
                <a:ext uri="{FF2B5EF4-FFF2-40B4-BE49-F238E27FC236}">
                  <a16:creationId xmlns:a16="http://schemas.microsoft.com/office/drawing/2014/main" id="{A8795136-BA18-EE2E-31AC-979A9CB4204D}"/>
                </a:ext>
              </a:extLst>
            </p:cNvPr>
            <p:cNvGrpSpPr/>
            <p:nvPr/>
          </p:nvGrpSpPr>
          <p:grpSpPr>
            <a:xfrm>
              <a:off x="8074152" y="3187638"/>
              <a:ext cx="3805556" cy="320040"/>
              <a:chOff x="8074152" y="3241978"/>
              <a:chExt cx="3805556" cy="320040"/>
            </a:xfrm>
          </p:grpSpPr>
          <p:sp>
            <p:nvSpPr>
              <p:cNvPr id="33" name="Text 29">
                <a:extLst>
                  <a:ext uri="{FF2B5EF4-FFF2-40B4-BE49-F238E27FC236}">
                    <a16:creationId xmlns:a16="http://schemas.microsoft.com/office/drawing/2014/main" id="{B2F19279-3A62-BF35-03EB-3188C8024653}"/>
                  </a:ext>
                </a:extLst>
              </p:cNvPr>
              <p:cNvSpPr/>
              <p:nvPr/>
            </p:nvSpPr>
            <p:spPr>
              <a:xfrm>
                <a:off x="8404988" y="3241978"/>
                <a:ext cx="347472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Structural components</a:t>
                </a:r>
                <a:endParaRPr lang="en-US" sz="1600"/>
              </a:p>
            </p:txBody>
          </p:sp>
          <p:sp>
            <p:nvSpPr>
              <p:cNvPr id="34" name="Shape 28">
                <a:extLst>
                  <a:ext uri="{FF2B5EF4-FFF2-40B4-BE49-F238E27FC236}">
                    <a16:creationId xmlns:a16="http://schemas.microsoft.com/office/drawing/2014/main" id="{723A4224-66CE-E253-70B4-BC485522F814}"/>
                  </a:ext>
                </a:extLst>
              </p:cNvPr>
              <p:cNvSpPr/>
              <p:nvPr/>
            </p:nvSpPr>
            <p:spPr>
              <a:xfrm>
                <a:off x="8074152" y="3337560"/>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35" name="Group 34">
              <a:extLst>
                <a:ext uri="{FF2B5EF4-FFF2-40B4-BE49-F238E27FC236}">
                  <a16:creationId xmlns:a16="http://schemas.microsoft.com/office/drawing/2014/main" id="{4C115F9C-674A-7418-9938-48C0C1EF0225}"/>
                </a:ext>
              </a:extLst>
            </p:cNvPr>
            <p:cNvGrpSpPr/>
            <p:nvPr/>
          </p:nvGrpSpPr>
          <p:grpSpPr>
            <a:xfrm>
              <a:off x="8074152" y="3793491"/>
              <a:ext cx="3805556" cy="320040"/>
              <a:chOff x="8074152" y="3822837"/>
              <a:chExt cx="3805556" cy="320040"/>
            </a:xfrm>
          </p:grpSpPr>
          <p:sp>
            <p:nvSpPr>
              <p:cNvPr id="36" name="Text 31">
                <a:extLst>
                  <a:ext uri="{FF2B5EF4-FFF2-40B4-BE49-F238E27FC236}">
                    <a16:creationId xmlns:a16="http://schemas.microsoft.com/office/drawing/2014/main" id="{9CB45FC4-7816-C745-FE9E-D8B5328BBEFA}"/>
                  </a:ext>
                </a:extLst>
              </p:cNvPr>
              <p:cNvSpPr/>
              <p:nvPr/>
            </p:nvSpPr>
            <p:spPr>
              <a:xfrm>
                <a:off x="8404988" y="3822837"/>
                <a:ext cx="347472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Escape systems</a:t>
                </a:r>
                <a:endParaRPr lang="en-US" sz="1600"/>
              </a:p>
            </p:txBody>
          </p:sp>
          <p:sp>
            <p:nvSpPr>
              <p:cNvPr id="37" name="Shape 30">
                <a:extLst>
                  <a:ext uri="{FF2B5EF4-FFF2-40B4-BE49-F238E27FC236}">
                    <a16:creationId xmlns:a16="http://schemas.microsoft.com/office/drawing/2014/main" id="{B714EA03-413D-F9CD-8E2C-6E72526B0B0D}"/>
                  </a:ext>
                </a:extLst>
              </p:cNvPr>
              <p:cNvSpPr/>
              <p:nvPr/>
            </p:nvSpPr>
            <p:spPr>
              <a:xfrm>
                <a:off x="8074152" y="3931920"/>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38" name="Group 37">
              <a:extLst>
                <a:ext uri="{FF2B5EF4-FFF2-40B4-BE49-F238E27FC236}">
                  <a16:creationId xmlns:a16="http://schemas.microsoft.com/office/drawing/2014/main" id="{80295CFC-803A-2900-F4DA-18F3A3216F7E}"/>
                </a:ext>
              </a:extLst>
            </p:cNvPr>
            <p:cNvGrpSpPr/>
            <p:nvPr/>
          </p:nvGrpSpPr>
          <p:grpSpPr>
            <a:xfrm>
              <a:off x="8074152" y="4405441"/>
              <a:ext cx="4222046" cy="320040"/>
              <a:chOff x="8074152" y="4400516"/>
              <a:chExt cx="4222046" cy="320040"/>
            </a:xfrm>
          </p:grpSpPr>
          <p:sp>
            <p:nvSpPr>
              <p:cNvPr id="40" name="Text 33">
                <a:extLst>
                  <a:ext uri="{FF2B5EF4-FFF2-40B4-BE49-F238E27FC236}">
                    <a16:creationId xmlns:a16="http://schemas.microsoft.com/office/drawing/2014/main" id="{6A863FA4-F543-A66C-AFBB-74B0EBBD8710}"/>
                  </a:ext>
                </a:extLst>
              </p:cNvPr>
              <p:cNvSpPr/>
              <p:nvPr/>
            </p:nvSpPr>
            <p:spPr>
              <a:xfrm>
                <a:off x="8404988" y="4400516"/>
                <a:ext cx="389121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Connectors &amp; power distribution</a:t>
                </a:r>
                <a:endParaRPr lang="en-US" sz="1600"/>
              </a:p>
            </p:txBody>
          </p:sp>
          <p:sp>
            <p:nvSpPr>
              <p:cNvPr id="41" name="Shape 32">
                <a:extLst>
                  <a:ext uri="{FF2B5EF4-FFF2-40B4-BE49-F238E27FC236}">
                    <a16:creationId xmlns:a16="http://schemas.microsoft.com/office/drawing/2014/main" id="{1DD4ED3F-EA7A-1482-55B2-482B6AE27C03}"/>
                  </a:ext>
                </a:extLst>
              </p:cNvPr>
              <p:cNvSpPr/>
              <p:nvPr/>
            </p:nvSpPr>
            <p:spPr>
              <a:xfrm>
                <a:off x="8074152" y="4501896"/>
                <a:ext cx="109728" cy="109728"/>
              </a:xfrm>
              <a:prstGeom prst="rect">
                <a:avLst/>
              </a:prstGeom>
              <a:solidFill>
                <a:srgbClr val="C8933A"/>
              </a:solidFill>
              <a:ln w="12700">
                <a:solidFill>
                  <a:srgbClr val="C8933A"/>
                </a:solidFill>
                <a:prstDash val="solid"/>
              </a:ln>
            </p:spPr>
            <p:txBody>
              <a:bodyPr/>
              <a:lstStyle/>
              <a:p>
                <a:endParaRPr lang="en-US" sz="1600"/>
              </a:p>
            </p:txBody>
          </p:sp>
        </p:grpSp>
        <p:grpSp>
          <p:nvGrpSpPr>
            <p:cNvPr id="42" name="Group 41">
              <a:extLst>
                <a:ext uri="{FF2B5EF4-FFF2-40B4-BE49-F238E27FC236}">
                  <a16:creationId xmlns:a16="http://schemas.microsoft.com/office/drawing/2014/main" id="{58B51806-C2FD-C7F3-1356-01E42250800F}"/>
                </a:ext>
              </a:extLst>
            </p:cNvPr>
            <p:cNvGrpSpPr/>
            <p:nvPr/>
          </p:nvGrpSpPr>
          <p:grpSpPr>
            <a:xfrm>
              <a:off x="8074152" y="5011295"/>
              <a:ext cx="3805556" cy="320040"/>
              <a:chOff x="8074152" y="5011295"/>
              <a:chExt cx="3805556" cy="320040"/>
            </a:xfrm>
          </p:grpSpPr>
          <p:sp>
            <p:nvSpPr>
              <p:cNvPr id="43" name="Shape 34">
                <a:extLst>
                  <a:ext uri="{FF2B5EF4-FFF2-40B4-BE49-F238E27FC236}">
                    <a16:creationId xmlns:a16="http://schemas.microsoft.com/office/drawing/2014/main" id="{4AF973FA-4C6D-634F-E687-544845614212}"/>
                  </a:ext>
                </a:extLst>
              </p:cNvPr>
              <p:cNvSpPr/>
              <p:nvPr/>
            </p:nvSpPr>
            <p:spPr>
              <a:xfrm>
                <a:off x="8074152" y="5120640"/>
                <a:ext cx="109728" cy="109728"/>
              </a:xfrm>
              <a:prstGeom prst="rect">
                <a:avLst/>
              </a:prstGeom>
              <a:solidFill>
                <a:srgbClr val="C8933A"/>
              </a:solidFill>
              <a:ln w="12700">
                <a:solidFill>
                  <a:srgbClr val="C8933A"/>
                </a:solidFill>
                <a:prstDash val="solid"/>
              </a:ln>
            </p:spPr>
            <p:txBody>
              <a:bodyPr/>
              <a:lstStyle/>
              <a:p>
                <a:endParaRPr lang="en-US" sz="1600"/>
              </a:p>
            </p:txBody>
          </p:sp>
          <p:sp>
            <p:nvSpPr>
              <p:cNvPr id="44" name="Text 35">
                <a:extLst>
                  <a:ext uri="{FF2B5EF4-FFF2-40B4-BE49-F238E27FC236}">
                    <a16:creationId xmlns:a16="http://schemas.microsoft.com/office/drawing/2014/main" id="{0135BB34-FA07-2C2E-578B-AE499C82DB39}"/>
                  </a:ext>
                </a:extLst>
              </p:cNvPr>
              <p:cNvSpPr/>
              <p:nvPr/>
            </p:nvSpPr>
            <p:spPr>
              <a:xfrm>
                <a:off x="8404988" y="5011295"/>
                <a:ext cx="3474720" cy="320040"/>
              </a:xfrm>
              <a:prstGeom prst="rect">
                <a:avLst/>
              </a:prstGeom>
              <a:noFill/>
              <a:ln/>
            </p:spPr>
            <p:txBody>
              <a:bodyPr wrap="square" rtlCol="0" anchor="ctr"/>
              <a:lstStyle/>
              <a:p>
                <a:pPr marL="0" indent="0">
                  <a:buNone/>
                </a:pPr>
                <a:r>
                  <a:rPr lang="en-US" sz="1600">
                    <a:solidFill>
                      <a:srgbClr val="F2F4F7"/>
                    </a:solidFill>
                    <a:latin typeface="Calibri" pitchFamily="34" charset="0"/>
                    <a:ea typeface="Calibri" pitchFamily="34" charset="-122"/>
                    <a:cs typeface="Calibri" pitchFamily="34" charset="-120"/>
                  </a:rPr>
                  <a:t>Composite panels &amp; ducts</a:t>
                </a:r>
                <a:endParaRPr lang="en-US" sz="1600"/>
              </a:p>
            </p:txBody>
          </p:sp>
        </p:grpSp>
      </p:grpSp>
      <p:sp>
        <p:nvSpPr>
          <p:cNvPr id="45" name="Text 37">
            <a:extLst>
              <a:ext uri="{FF2B5EF4-FFF2-40B4-BE49-F238E27FC236}">
                <a16:creationId xmlns:a16="http://schemas.microsoft.com/office/drawing/2014/main" id="{FF3CC113-7C4E-332F-5869-EB782E788542}"/>
              </a:ext>
            </a:extLst>
          </p:cNvPr>
          <p:cNvSpPr/>
          <p:nvPr/>
        </p:nvSpPr>
        <p:spPr>
          <a:xfrm>
            <a:off x="7772400" y="5544219"/>
            <a:ext cx="3657600" cy="502920"/>
          </a:xfrm>
          <a:prstGeom prst="rect">
            <a:avLst/>
          </a:prstGeom>
          <a:noFill/>
          <a:ln/>
        </p:spPr>
        <p:txBody>
          <a:bodyPr wrap="square" lIns="91440" tIns="45720" rIns="91440" bIns="45720" rtlCol="0" anchor="ctr"/>
          <a:lstStyle/>
          <a:p>
            <a:pPr marL="0" indent="0" algn="ctr">
              <a:buNone/>
            </a:pPr>
            <a:r>
              <a:rPr lang="en-US" sz="1400" b="1">
                <a:solidFill>
                  <a:srgbClr val="0D1F3C"/>
                </a:solidFill>
                <a:latin typeface="Trebuchet MS"/>
                <a:ea typeface="Trebuchet MS" pitchFamily="34" charset="-122"/>
                <a:cs typeface="Trebuchet MS" pitchFamily="34" charset="-120"/>
              </a:rPr>
              <a:t>~89% SOLE-SOURCE CONTRACTS</a:t>
            </a:r>
            <a:endParaRPr lang="en-US" sz="1400">
              <a:latin typeface="Trebuchet MS"/>
            </a:endParaRPr>
          </a:p>
        </p:txBody>
      </p:sp>
      <p:grpSp>
        <p:nvGrpSpPr>
          <p:cNvPr id="47" name="Group 46">
            <a:extLst>
              <a:ext uri="{FF2B5EF4-FFF2-40B4-BE49-F238E27FC236}">
                <a16:creationId xmlns:a16="http://schemas.microsoft.com/office/drawing/2014/main" id="{35A9976E-53D8-0772-E6DF-702CED926ED6}"/>
              </a:ext>
            </a:extLst>
          </p:cNvPr>
          <p:cNvGrpSpPr/>
          <p:nvPr/>
        </p:nvGrpSpPr>
        <p:grpSpPr>
          <a:xfrm>
            <a:off x="0" y="6263641"/>
            <a:ext cx="12188952" cy="594360"/>
            <a:chOff x="0" y="5943600"/>
            <a:chExt cx="12188952" cy="914400"/>
          </a:xfrm>
        </p:grpSpPr>
        <p:sp>
          <p:nvSpPr>
            <p:cNvPr id="48" name="Shape 1">
              <a:extLst>
                <a:ext uri="{FF2B5EF4-FFF2-40B4-BE49-F238E27FC236}">
                  <a16:creationId xmlns:a16="http://schemas.microsoft.com/office/drawing/2014/main" id="{F6569C75-88AC-6A06-FE65-B7157988854F}"/>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49" name="Text 16">
              <a:extLst>
                <a:ext uri="{FF2B5EF4-FFF2-40B4-BE49-F238E27FC236}">
                  <a16:creationId xmlns:a16="http://schemas.microsoft.com/office/drawing/2014/main" id="{95D87AC2-479D-455A-A510-988E1F03EF9D}"/>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APRIL 2026</a:t>
              </a:r>
              <a:endParaRPr lang="en-US" sz="2000">
                <a:latin typeface="Calibri"/>
                <a:ea typeface="Calibri"/>
                <a:cs typeface="Calibri"/>
              </a:endParaRPr>
            </a:p>
          </p:txBody>
        </p:sp>
      </p:grpSp>
      <p:pic>
        <p:nvPicPr>
          <p:cNvPr id="50" name="Picture 49" descr="A logo of a globe and plane&#10;&#10;AI-generated content may be incorrect.">
            <a:extLst>
              <a:ext uri="{FF2B5EF4-FFF2-40B4-BE49-F238E27FC236}">
                <a16:creationId xmlns:a16="http://schemas.microsoft.com/office/drawing/2014/main" id="{3832B7BA-8047-403E-2CE1-0E6D3854B2E6}"/>
              </a:ext>
            </a:extLst>
          </p:cNvPr>
          <p:cNvPicPr>
            <a:picLocks noChangeAspect="1"/>
          </p:cNvPicPr>
          <p:nvPr/>
        </p:nvPicPr>
        <p:blipFill>
          <a:blip r:embed="rId3"/>
          <a:stretch>
            <a:fillRect/>
          </a:stretch>
        </p:blipFill>
        <p:spPr>
          <a:xfrm>
            <a:off x="10140200" y="5647448"/>
            <a:ext cx="2051800" cy="1209938"/>
          </a:xfrm>
          <a:prstGeom prst="rect">
            <a:avLst/>
          </a:prstGeom>
          <a:effectLst/>
        </p:spPr>
      </p:pic>
      <p:sp>
        <p:nvSpPr>
          <p:cNvPr id="7" name="Rectangle 6">
            <a:extLst>
              <a:ext uri="{FF2B5EF4-FFF2-40B4-BE49-F238E27FC236}">
                <a16:creationId xmlns:a16="http://schemas.microsoft.com/office/drawing/2014/main" id="{5DBCD80F-4854-71BE-4CEF-91155F617189}"/>
              </a:ext>
            </a:extLst>
          </p:cNvPr>
          <p:cNvSpPr/>
          <p:nvPr/>
        </p:nvSpPr>
        <p:spPr>
          <a:xfrm>
            <a:off x="-41564" y="5507182"/>
            <a:ext cx="10169235" cy="748145"/>
          </a:xfrm>
          <a:prstGeom prst="rect">
            <a:avLst/>
          </a:prstGeom>
          <a:solidFill>
            <a:srgbClr val="13204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10B1AB9-3DA2-DB3D-7AF4-9E660F9EB41B}"/>
              </a:ext>
            </a:extLst>
          </p:cNvPr>
          <p:cNvSpPr/>
          <p:nvPr/>
        </p:nvSpPr>
        <p:spPr>
          <a:xfrm>
            <a:off x="-41563" y="5507181"/>
            <a:ext cx="138545" cy="748145"/>
          </a:xfrm>
          <a:prstGeom prst="rect">
            <a:avLst/>
          </a:prstGeom>
          <a:solidFill>
            <a:srgbClr val="C99939"/>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99939"/>
              </a:solidFill>
              <a:ea typeface="Calibri"/>
              <a:cs typeface="Calibri"/>
            </a:endParaRPr>
          </a:p>
        </p:txBody>
      </p:sp>
      <p:sp>
        <p:nvSpPr>
          <p:cNvPr id="9" name="TextBox 8">
            <a:extLst>
              <a:ext uri="{FF2B5EF4-FFF2-40B4-BE49-F238E27FC236}">
                <a16:creationId xmlns:a16="http://schemas.microsoft.com/office/drawing/2014/main" id="{34581FDC-3C36-A68E-7857-41642FEBB5D7}"/>
              </a:ext>
            </a:extLst>
          </p:cNvPr>
          <p:cNvSpPr txBox="1"/>
          <p:nvPr/>
        </p:nvSpPr>
        <p:spPr>
          <a:xfrm>
            <a:off x="96983" y="5541819"/>
            <a:ext cx="3394363" cy="2923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rtl="0"/>
            <a:r>
              <a:rPr lang="en-US" sz="1300" b="1" spc="50">
                <a:solidFill>
                  <a:srgbClr val="C99939"/>
                </a:solidFill>
                <a:latin typeface="Calibri"/>
                <a:ea typeface="Calibri"/>
                <a:cs typeface="Calibri"/>
              </a:rPr>
              <a:t>CEO VISION  |  Dirkson R. Charles:</a:t>
            </a:r>
          </a:p>
        </p:txBody>
      </p:sp>
      <p:sp>
        <p:nvSpPr>
          <p:cNvPr id="10" name="TextBox 9">
            <a:extLst>
              <a:ext uri="{FF2B5EF4-FFF2-40B4-BE49-F238E27FC236}">
                <a16:creationId xmlns:a16="http://schemas.microsoft.com/office/drawing/2014/main" id="{22E26F4F-B57A-D7C2-0FD3-5B03CF685F86}"/>
              </a:ext>
            </a:extLst>
          </p:cNvPr>
          <p:cNvSpPr txBox="1"/>
          <p:nvPr/>
        </p:nvSpPr>
        <p:spPr>
          <a:xfrm>
            <a:off x="96981" y="5728854"/>
            <a:ext cx="97536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solidFill>
                  <a:srgbClr val="D6E4F0"/>
                </a:solidFill>
                <a:ea typeface="Calibri"/>
                <a:cs typeface="Calibri"/>
              </a:rPr>
              <a:t>"Our mandate is to create a strategic global alliance of companies specializing in the design and manufacture of aerospace and defense components — acquiring, integrating, and optimizing for long-term value creation."</a:t>
            </a:r>
            <a:endParaRPr lang="en-US" sz="1400"/>
          </a:p>
        </p:txBody>
      </p:sp>
      <p:pic>
        <p:nvPicPr>
          <p:cNvPr id="11" name="Picture 10" descr="A map of the united states&#10;&#10;AI-generated content may be incorrect.">
            <a:extLst>
              <a:ext uri="{FF2B5EF4-FFF2-40B4-BE49-F238E27FC236}">
                <a16:creationId xmlns:a16="http://schemas.microsoft.com/office/drawing/2014/main" id="{AEC5F01F-5F18-B815-B7A9-5D3563D674DA}"/>
              </a:ext>
            </a:extLst>
          </p:cNvPr>
          <p:cNvPicPr>
            <a:picLocks noChangeAspect="1"/>
          </p:cNvPicPr>
          <p:nvPr/>
        </p:nvPicPr>
        <p:blipFill>
          <a:blip r:embed="rId4"/>
          <a:srcRect t="10140" r="12455" b="557"/>
          <a:stretch>
            <a:fillRect/>
          </a:stretch>
        </p:blipFill>
        <p:spPr>
          <a:xfrm>
            <a:off x="5717822" y="1868272"/>
            <a:ext cx="6300584" cy="3291077"/>
          </a:xfrm>
          <a:prstGeom prst="rect">
            <a:avLst/>
          </a:prstGeom>
        </p:spPr>
      </p:pic>
      <p:sp>
        <p:nvSpPr>
          <p:cNvPr id="12" name="Rectangle 11">
            <a:extLst>
              <a:ext uri="{FF2B5EF4-FFF2-40B4-BE49-F238E27FC236}">
                <a16:creationId xmlns:a16="http://schemas.microsoft.com/office/drawing/2014/main" id="{F42462DF-26E8-5E02-A4A3-7B1137C3D12A}"/>
              </a:ext>
            </a:extLst>
          </p:cNvPr>
          <p:cNvSpPr/>
          <p:nvPr/>
        </p:nvSpPr>
        <p:spPr>
          <a:xfrm>
            <a:off x="5693961" y="1385454"/>
            <a:ext cx="6331783" cy="477981"/>
          </a:xfrm>
          <a:prstGeom prst="rect">
            <a:avLst/>
          </a:prstGeom>
          <a:solidFill>
            <a:srgbClr val="13204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ea typeface="Calibri"/>
                <a:cs typeface="Calibri"/>
              </a:rPr>
              <a:t>GLOBAL MANUFACTURING FOOTPRINT</a:t>
            </a:r>
            <a:endParaRPr lang="en-US" sz="1400">
              <a:ea typeface="Calibri"/>
              <a:cs typeface="Calibri"/>
            </a:endParaRPr>
          </a:p>
        </p:txBody>
      </p:sp>
      <p:sp>
        <p:nvSpPr>
          <p:cNvPr id="13" name="Rectangle 12">
            <a:extLst>
              <a:ext uri="{FF2B5EF4-FFF2-40B4-BE49-F238E27FC236}">
                <a16:creationId xmlns:a16="http://schemas.microsoft.com/office/drawing/2014/main" id="{58DDD4BA-625B-C6B9-98D6-CCD3E73D3964}"/>
              </a:ext>
            </a:extLst>
          </p:cNvPr>
          <p:cNvSpPr/>
          <p:nvPr/>
        </p:nvSpPr>
        <p:spPr>
          <a:xfrm>
            <a:off x="5636234" y="1382889"/>
            <a:ext cx="138545" cy="36160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ue and white text on a blue background&#10;&#10;AI-generated content may be incorrect.">
            <a:extLst>
              <a:ext uri="{FF2B5EF4-FFF2-40B4-BE49-F238E27FC236}">
                <a16:creationId xmlns:a16="http://schemas.microsoft.com/office/drawing/2014/main" id="{C52478DC-E386-46F5-FE12-D877A33B579D}"/>
              </a:ext>
            </a:extLst>
          </p:cNvPr>
          <p:cNvPicPr>
            <a:picLocks noChangeAspect="1"/>
          </p:cNvPicPr>
          <p:nvPr/>
        </p:nvPicPr>
        <p:blipFill>
          <a:blip r:embed="rId5"/>
          <a:stretch>
            <a:fillRect/>
          </a:stretch>
        </p:blipFill>
        <p:spPr>
          <a:xfrm>
            <a:off x="7771053" y="4925129"/>
            <a:ext cx="2005445" cy="517815"/>
          </a:xfrm>
          <a:prstGeom prst="rect">
            <a:avLst/>
          </a:prstGeom>
        </p:spPr>
      </p:pic>
      <p:pic>
        <p:nvPicPr>
          <p:cNvPr id="16" name="Picture 15" descr="A blue sign with white text and yellow numbers&#10;&#10;AI-generated content may be incorrect.">
            <a:extLst>
              <a:ext uri="{FF2B5EF4-FFF2-40B4-BE49-F238E27FC236}">
                <a16:creationId xmlns:a16="http://schemas.microsoft.com/office/drawing/2014/main" id="{84AA56CE-6EE6-F50A-5FB3-6CA257A4C50B}"/>
              </a:ext>
            </a:extLst>
          </p:cNvPr>
          <p:cNvPicPr>
            <a:picLocks noChangeAspect="1"/>
          </p:cNvPicPr>
          <p:nvPr/>
        </p:nvPicPr>
        <p:blipFill>
          <a:blip r:embed="rId6"/>
          <a:srcRect l="-42" t="2844" r="133" b="-474"/>
          <a:stretch>
            <a:fillRect/>
          </a:stretch>
        </p:blipFill>
        <p:spPr>
          <a:xfrm>
            <a:off x="5635833" y="4932058"/>
            <a:ext cx="1766893" cy="510765"/>
          </a:xfrm>
          <a:prstGeom prst="rect">
            <a:avLst/>
          </a:prstGeom>
        </p:spPr>
      </p:pic>
      <p:pic>
        <p:nvPicPr>
          <p:cNvPr id="15" name="Picture 14" descr="A blue and white sign with white text&#10;&#10;AI-generated content may be incorrect.">
            <a:extLst>
              <a:ext uri="{FF2B5EF4-FFF2-40B4-BE49-F238E27FC236}">
                <a16:creationId xmlns:a16="http://schemas.microsoft.com/office/drawing/2014/main" id="{ED397D38-1ECC-BF45-2FEC-E08F3620A833}"/>
              </a:ext>
            </a:extLst>
          </p:cNvPr>
          <p:cNvPicPr>
            <a:picLocks noChangeAspect="1"/>
          </p:cNvPicPr>
          <p:nvPr/>
        </p:nvPicPr>
        <p:blipFill>
          <a:blip r:embed="rId7"/>
          <a:srcRect l="-140" t="5940" r="-97368" b="-77686"/>
          <a:stretch>
            <a:fillRect/>
          </a:stretch>
        </p:blipFill>
        <p:spPr>
          <a:xfrm>
            <a:off x="9993659" y="4904749"/>
            <a:ext cx="4047833" cy="1064908"/>
          </a:xfrm>
          <a:prstGeom prst="rect">
            <a:avLst/>
          </a:prstGeom>
        </p:spPr>
      </p:pic>
      <p:sp>
        <p:nvSpPr>
          <p:cNvPr id="17" name="Flowchart: Connector 16">
            <a:extLst>
              <a:ext uri="{FF2B5EF4-FFF2-40B4-BE49-F238E27FC236}">
                <a16:creationId xmlns:a16="http://schemas.microsoft.com/office/drawing/2014/main" id="{4A781006-5764-0561-14C6-CCA908FFFAF9}"/>
              </a:ext>
            </a:extLst>
          </p:cNvPr>
          <p:cNvSpPr/>
          <p:nvPr/>
        </p:nvSpPr>
        <p:spPr>
          <a:xfrm>
            <a:off x="5942201" y="4708292"/>
            <a:ext cx="121782" cy="101396"/>
          </a:xfrm>
          <a:prstGeom prst="flowChartConnector">
            <a:avLst/>
          </a:prstGeom>
          <a:solidFill>
            <a:srgbClr val="73B5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E518F8C-6E41-B093-E823-A6D9199DB322}"/>
              </a:ext>
            </a:extLst>
          </p:cNvPr>
          <p:cNvSpPr txBox="1"/>
          <p:nvPr/>
        </p:nvSpPr>
        <p:spPr>
          <a:xfrm>
            <a:off x="5999950" y="4629629"/>
            <a:ext cx="296475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ea typeface="Calibri"/>
                <a:cs typeface="Calibri"/>
              </a:rPr>
              <a:t>Manufacturing Location</a:t>
            </a:r>
          </a:p>
        </p:txBody>
      </p:sp>
    </p:spTree>
    <p:extLst>
      <p:ext uri="{BB962C8B-B14F-4D97-AF65-F5344CB8AC3E}">
        <p14:creationId xmlns:p14="http://schemas.microsoft.com/office/powerpoint/2010/main" val="927369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132040"/>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C3A6B"/>
          </a:solidFill>
          <a:ln w="12700">
            <a:solidFill>
              <a:srgbClr val="0D1F3C"/>
            </a:solidFill>
            <a:prstDash val="solid"/>
          </a:ln>
        </p:spPr>
        <p:txBody>
          <a:bodyPr/>
          <a:lstStyle/>
          <a:p>
            <a:endParaRPr lang="en-US"/>
          </a:p>
        </p:txBody>
      </p:sp>
      <p:sp>
        <p:nvSpPr>
          <p:cNvPr id="3" name="Text 1"/>
          <p:cNvSpPr/>
          <p:nvPr/>
        </p:nvSpPr>
        <p:spPr>
          <a:xfrm>
            <a:off x="195263" y="-127000"/>
            <a:ext cx="10972800" cy="960120"/>
          </a:xfrm>
          <a:prstGeom prst="rect">
            <a:avLst/>
          </a:prstGeom>
          <a:noFill/>
          <a:ln/>
        </p:spPr>
        <p:txBody>
          <a:bodyPr wrap="square" lIns="91440" tIns="45720" rIns="91440" bIns="45720" rtlCol="0" anchor="ctr"/>
          <a:lstStyle/>
          <a:p>
            <a:pPr marL="0" indent="0">
              <a:buNone/>
            </a:pPr>
            <a:r>
              <a:rPr lang="en-US" sz="3200" b="1">
                <a:solidFill>
                  <a:srgbClr val="FFFFFF"/>
                </a:solidFill>
                <a:latin typeface="Trebuchet MS"/>
                <a:ea typeface="Trebuchet MS" pitchFamily="34" charset="-122"/>
                <a:cs typeface="Trebuchet MS" pitchFamily="34" charset="-120"/>
              </a:rPr>
              <a:t>FINANCIAL PERFORMANCE</a:t>
            </a:r>
            <a:endParaRPr lang="en-US" sz="3200">
              <a:latin typeface="Trebuchet MS"/>
              <a:ea typeface="Calibri"/>
              <a:cs typeface="Calibri"/>
            </a:endParaRPr>
          </a:p>
        </p:txBody>
      </p:sp>
      <p:grpSp>
        <p:nvGrpSpPr>
          <p:cNvPr id="100" name="Group 99">
            <a:extLst>
              <a:ext uri="{FF2B5EF4-FFF2-40B4-BE49-F238E27FC236}">
                <a16:creationId xmlns:a16="http://schemas.microsoft.com/office/drawing/2014/main" id="{0D005381-9B35-DB56-7E65-52AAB5797711}"/>
              </a:ext>
            </a:extLst>
          </p:cNvPr>
          <p:cNvGrpSpPr/>
          <p:nvPr/>
        </p:nvGrpSpPr>
        <p:grpSpPr>
          <a:xfrm>
            <a:off x="0" y="6263641"/>
            <a:ext cx="12188952" cy="594360"/>
            <a:chOff x="0" y="5943600"/>
            <a:chExt cx="12188952" cy="914400"/>
          </a:xfrm>
        </p:grpSpPr>
        <p:sp>
          <p:nvSpPr>
            <p:cNvPr id="101" name="Shape 1">
              <a:extLst>
                <a:ext uri="{FF2B5EF4-FFF2-40B4-BE49-F238E27FC236}">
                  <a16:creationId xmlns:a16="http://schemas.microsoft.com/office/drawing/2014/main" id="{E9448AA3-7F31-EDF0-BB5D-D43F24607AAC}"/>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102" name="Text 16">
              <a:extLst>
                <a:ext uri="{FF2B5EF4-FFF2-40B4-BE49-F238E27FC236}">
                  <a16:creationId xmlns:a16="http://schemas.microsoft.com/office/drawing/2014/main" id="{9CC2B24D-BD5E-AE76-AA11-6485B324BFA2}"/>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 </a:t>
              </a:r>
              <a:r>
                <a:rPr lang="en-US" sz="2000" kern="0" spc="150">
                  <a:solidFill>
                    <a:srgbClr val="A0B0C8"/>
                  </a:solidFill>
                  <a:latin typeface="Calibri"/>
                  <a:ea typeface="Calibri"/>
                  <a:cs typeface="Calibri"/>
                </a:rPr>
                <a:t>2026</a:t>
              </a:r>
              <a:endParaRPr lang="en-US" sz="2000">
                <a:latin typeface="Calibri"/>
                <a:ea typeface="Calibri"/>
                <a:cs typeface="Calibri"/>
              </a:endParaRPr>
            </a:p>
          </p:txBody>
        </p:sp>
      </p:grpSp>
      <p:pic>
        <p:nvPicPr>
          <p:cNvPr id="103" name="Picture 102" descr="A logo of a globe and plane&#10;&#10;AI-generated content may be incorrect.">
            <a:extLst>
              <a:ext uri="{FF2B5EF4-FFF2-40B4-BE49-F238E27FC236}">
                <a16:creationId xmlns:a16="http://schemas.microsoft.com/office/drawing/2014/main" id="{4C77D4BB-1DAF-658B-FCBF-075F01B0CED4}"/>
              </a:ext>
            </a:extLst>
          </p:cNvPr>
          <p:cNvPicPr>
            <a:picLocks noChangeAspect="1"/>
          </p:cNvPicPr>
          <p:nvPr/>
        </p:nvPicPr>
        <p:blipFill>
          <a:blip r:embed="rId3"/>
          <a:stretch>
            <a:fillRect/>
          </a:stretch>
        </p:blipFill>
        <p:spPr>
          <a:xfrm>
            <a:off x="10140200" y="5695073"/>
            <a:ext cx="2051800" cy="1209938"/>
          </a:xfrm>
          <a:prstGeom prst="rect">
            <a:avLst/>
          </a:prstGeom>
          <a:ln>
            <a:solidFill>
              <a:schemeClr val="tx2"/>
            </a:solidFill>
          </a:ln>
          <a:effectLst/>
        </p:spPr>
      </p:pic>
      <p:pic>
        <p:nvPicPr>
          <p:cNvPr id="34" name="Picture 33" descr="A graph with numbers and a bar chart&#10;&#10;AI-generated content may be incorrect.">
            <a:extLst>
              <a:ext uri="{FF2B5EF4-FFF2-40B4-BE49-F238E27FC236}">
                <a16:creationId xmlns:a16="http://schemas.microsoft.com/office/drawing/2014/main" id="{AF3F6757-5B4F-3241-9F0F-3B065ABC5D6E}"/>
              </a:ext>
            </a:extLst>
          </p:cNvPr>
          <p:cNvPicPr>
            <a:picLocks noChangeAspect="1"/>
          </p:cNvPicPr>
          <p:nvPr/>
        </p:nvPicPr>
        <p:blipFill>
          <a:blip r:embed="rId4"/>
          <a:stretch>
            <a:fillRect/>
          </a:stretch>
        </p:blipFill>
        <p:spPr>
          <a:xfrm>
            <a:off x="511604" y="1166813"/>
            <a:ext cx="5469667" cy="4810125"/>
          </a:xfrm>
          <a:prstGeom prst="rect">
            <a:avLst/>
          </a:prstGeom>
        </p:spPr>
      </p:pic>
      <p:pic>
        <p:nvPicPr>
          <p:cNvPr id="35" name="Picture 34" descr="A graph with numbers and a bar chart&#10;&#10;AI-generated content may be incorrect.">
            <a:extLst>
              <a:ext uri="{FF2B5EF4-FFF2-40B4-BE49-F238E27FC236}">
                <a16:creationId xmlns:a16="http://schemas.microsoft.com/office/drawing/2014/main" id="{03E611B8-E784-85FB-AEAF-37ED23583BA3}"/>
              </a:ext>
            </a:extLst>
          </p:cNvPr>
          <p:cNvPicPr>
            <a:picLocks noChangeAspect="1"/>
          </p:cNvPicPr>
          <p:nvPr/>
        </p:nvPicPr>
        <p:blipFill>
          <a:blip r:embed="rId5"/>
          <a:stretch>
            <a:fillRect/>
          </a:stretch>
        </p:blipFill>
        <p:spPr>
          <a:xfrm>
            <a:off x="6295382" y="1166813"/>
            <a:ext cx="5268612" cy="4524375"/>
          </a:xfrm>
          <a:prstGeom prst="rect">
            <a:avLst/>
          </a:prstGeom>
        </p:spPr>
      </p:pic>
      <p:sp>
        <p:nvSpPr>
          <p:cNvPr id="36" name="TextBox 35">
            <a:extLst>
              <a:ext uri="{FF2B5EF4-FFF2-40B4-BE49-F238E27FC236}">
                <a16:creationId xmlns:a16="http://schemas.microsoft.com/office/drawing/2014/main" id="{C877B66E-0CA5-21E8-0200-B51BF8303C8D}"/>
              </a:ext>
            </a:extLst>
          </p:cNvPr>
          <p:cNvSpPr txBox="1"/>
          <p:nvPr/>
        </p:nvSpPr>
        <p:spPr>
          <a:xfrm>
            <a:off x="198438" y="579437"/>
            <a:ext cx="61912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D6E4F0"/>
                </a:solidFill>
                <a:ea typeface="Calibri"/>
                <a:cs typeface="Calibri"/>
              </a:rPr>
              <a:t>Record FY2025 Results  |  NYSE: LOAR  </a:t>
            </a:r>
            <a:endParaRPr lang="en-US" sz="1400">
              <a:ea typeface="Calibri"/>
              <a:cs typeface="Calibri"/>
            </a:endParaRPr>
          </a:p>
          <a:p>
            <a:pPr algn="l"/>
            <a:endParaRPr lang="en-US">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32040"/>
        </a:solidFill>
        <a:effectLst/>
      </p:bgPr>
    </p:bg>
    <p:spTree>
      <p:nvGrpSpPr>
        <p:cNvPr id="1" name="">
          <a:extLst>
            <a:ext uri="{FF2B5EF4-FFF2-40B4-BE49-F238E27FC236}">
              <a16:creationId xmlns:a16="http://schemas.microsoft.com/office/drawing/2014/main" id="{C4B23DE4-0153-3BA7-0E87-309D7552B80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9B846CC-3DCA-1C4A-E3EF-FEBBD3C8CE41}"/>
              </a:ext>
            </a:extLst>
          </p:cNvPr>
          <p:cNvSpPr/>
          <p:nvPr/>
        </p:nvSpPr>
        <p:spPr>
          <a:xfrm>
            <a:off x="0" y="0"/>
            <a:ext cx="12188952" cy="960120"/>
          </a:xfrm>
          <a:prstGeom prst="rect">
            <a:avLst/>
          </a:prstGeom>
          <a:solidFill>
            <a:srgbClr val="1C3A6B"/>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63088D8B-277B-F5A1-ED25-E9312800B256}"/>
              </a:ext>
            </a:extLst>
          </p:cNvPr>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FINANCIAL PERFORMANCE</a:t>
            </a:r>
            <a:endParaRPr lang="en-US" sz="2800"/>
          </a:p>
        </p:txBody>
      </p:sp>
      <p:sp>
        <p:nvSpPr>
          <p:cNvPr id="34" name="Text 32">
            <a:extLst>
              <a:ext uri="{FF2B5EF4-FFF2-40B4-BE49-F238E27FC236}">
                <a16:creationId xmlns:a16="http://schemas.microsoft.com/office/drawing/2014/main" id="{983C2BFC-DADB-B8A1-08AC-F0FEE81B8290}"/>
              </a:ext>
            </a:extLst>
          </p:cNvPr>
          <p:cNvSpPr/>
          <p:nvPr/>
        </p:nvSpPr>
        <p:spPr>
          <a:xfrm>
            <a:off x="657318" y="1087964"/>
            <a:ext cx="5284073" cy="487756"/>
          </a:xfrm>
          <a:prstGeom prst="rect">
            <a:avLst/>
          </a:prstGeom>
          <a:noFill/>
          <a:ln/>
        </p:spPr>
        <p:txBody>
          <a:bodyPr wrap="square" rtlCol="0" anchor="ctr"/>
          <a:lstStyle/>
          <a:p>
            <a:pPr marL="0" indent="0">
              <a:buNone/>
            </a:pPr>
            <a:r>
              <a:rPr lang="en-US" sz="2800" b="1">
                <a:solidFill>
                  <a:srgbClr val="0D1F3C"/>
                </a:solidFill>
                <a:latin typeface="Calibri" pitchFamily="34" charset="0"/>
                <a:ea typeface="Calibri" pitchFamily="34" charset="-122"/>
                <a:cs typeface="Calibri" pitchFamily="34" charset="-120"/>
              </a:rPr>
              <a:t>Margin &amp; Profitability</a:t>
            </a:r>
            <a:endParaRPr lang="en-US" sz="2800"/>
          </a:p>
        </p:txBody>
      </p:sp>
      <p:grpSp>
        <p:nvGrpSpPr>
          <p:cNvPr id="100" name="Group 99">
            <a:extLst>
              <a:ext uri="{FF2B5EF4-FFF2-40B4-BE49-F238E27FC236}">
                <a16:creationId xmlns:a16="http://schemas.microsoft.com/office/drawing/2014/main" id="{19446A5E-1DFF-0174-89C4-610B8C34CC30}"/>
              </a:ext>
            </a:extLst>
          </p:cNvPr>
          <p:cNvGrpSpPr/>
          <p:nvPr/>
        </p:nvGrpSpPr>
        <p:grpSpPr>
          <a:xfrm>
            <a:off x="0" y="6263641"/>
            <a:ext cx="12188952" cy="594360"/>
            <a:chOff x="0" y="5943600"/>
            <a:chExt cx="12188952" cy="914400"/>
          </a:xfrm>
        </p:grpSpPr>
        <p:sp>
          <p:nvSpPr>
            <p:cNvPr id="101" name="Shape 1">
              <a:extLst>
                <a:ext uri="{FF2B5EF4-FFF2-40B4-BE49-F238E27FC236}">
                  <a16:creationId xmlns:a16="http://schemas.microsoft.com/office/drawing/2014/main" id="{AF6A671D-D0B3-CC29-7032-8E7538B5275F}"/>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102" name="Text 16">
              <a:extLst>
                <a:ext uri="{FF2B5EF4-FFF2-40B4-BE49-F238E27FC236}">
                  <a16:creationId xmlns:a16="http://schemas.microsoft.com/office/drawing/2014/main" id="{2D4804DB-E70E-E4C1-36F7-BBB8516B3023}"/>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103" name="Picture 102" descr="A logo of a globe and plane&#10;&#10;AI-generated content may be incorrect.">
            <a:extLst>
              <a:ext uri="{FF2B5EF4-FFF2-40B4-BE49-F238E27FC236}">
                <a16:creationId xmlns:a16="http://schemas.microsoft.com/office/drawing/2014/main" id="{B19360CF-4A37-57F2-71BE-F998383B3893}"/>
              </a:ext>
            </a:extLst>
          </p:cNvPr>
          <p:cNvPicPr>
            <a:picLocks noChangeAspect="1"/>
          </p:cNvPicPr>
          <p:nvPr/>
        </p:nvPicPr>
        <p:blipFill>
          <a:blip r:embed="rId4"/>
          <a:stretch>
            <a:fillRect/>
          </a:stretch>
        </p:blipFill>
        <p:spPr>
          <a:xfrm>
            <a:off x="10283075" y="5687135"/>
            <a:ext cx="1908925" cy="1170251"/>
          </a:xfrm>
          <a:prstGeom prst="rect">
            <a:avLst/>
          </a:prstGeom>
          <a:ln>
            <a:solidFill>
              <a:schemeClr val="tx2"/>
            </a:solidFill>
          </a:ln>
          <a:effectLst/>
        </p:spPr>
      </p:pic>
      <p:pic>
        <p:nvPicPr>
          <p:cNvPr id="7" name="Picture 6" descr="A screenshot of a graph&#10;&#10;AI-generated content may be incorrect.">
            <a:extLst>
              <a:ext uri="{FF2B5EF4-FFF2-40B4-BE49-F238E27FC236}">
                <a16:creationId xmlns:a16="http://schemas.microsoft.com/office/drawing/2014/main" id="{ECACB02C-50B1-D3F5-1E17-4A02661D7427}"/>
              </a:ext>
            </a:extLst>
          </p:cNvPr>
          <p:cNvPicPr>
            <a:picLocks noChangeAspect="1"/>
          </p:cNvPicPr>
          <p:nvPr/>
        </p:nvPicPr>
        <p:blipFill>
          <a:blip r:embed="rId5"/>
          <a:stretch>
            <a:fillRect/>
          </a:stretch>
        </p:blipFill>
        <p:spPr>
          <a:xfrm>
            <a:off x="198438" y="1201116"/>
            <a:ext cx="11787188" cy="3741393"/>
          </a:xfrm>
          <a:prstGeom prst="rect">
            <a:avLst/>
          </a:prstGeom>
        </p:spPr>
      </p:pic>
      <p:pic>
        <p:nvPicPr>
          <p:cNvPr id="9" name="Picture 8" descr="A blue and gold rectangle with white text&#10;&#10;AI-generated content may be incorrect.">
            <a:extLst>
              <a:ext uri="{FF2B5EF4-FFF2-40B4-BE49-F238E27FC236}">
                <a16:creationId xmlns:a16="http://schemas.microsoft.com/office/drawing/2014/main" id="{3A0CD01B-3DE3-CDD4-D013-F8CB83FF50E4}"/>
              </a:ext>
            </a:extLst>
          </p:cNvPr>
          <p:cNvPicPr>
            <a:picLocks noChangeAspect="1"/>
          </p:cNvPicPr>
          <p:nvPr/>
        </p:nvPicPr>
        <p:blipFill>
          <a:blip r:embed="rId6"/>
          <a:stretch>
            <a:fillRect/>
          </a:stretch>
        </p:blipFill>
        <p:spPr>
          <a:xfrm>
            <a:off x="3303588" y="4935537"/>
            <a:ext cx="2417763" cy="1328738"/>
          </a:xfrm>
          <a:prstGeom prst="rect">
            <a:avLst/>
          </a:prstGeom>
        </p:spPr>
      </p:pic>
      <p:pic>
        <p:nvPicPr>
          <p:cNvPr id="10" name="Picture 9" descr="A blue and white rectangle with numbers and a price tag&#10;&#10;AI-generated content may be incorrect.">
            <a:extLst>
              <a:ext uri="{FF2B5EF4-FFF2-40B4-BE49-F238E27FC236}">
                <a16:creationId xmlns:a16="http://schemas.microsoft.com/office/drawing/2014/main" id="{0015B9EE-8045-992B-5AEE-DD80916D2CAD}"/>
              </a:ext>
            </a:extLst>
          </p:cNvPr>
          <p:cNvPicPr>
            <a:picLocks noChangeAspect="1"/>
          </p:cNvPicPr>
          <p:nvPr/>
        </p:nvPicPr>
        <p:blipFill>
          <a:blip r:embed="rId7"/>
          <a:stretch>
            <a:fillRect/>
          </a:stretch>
        </p:blipFill>
        <p:spPr>
          <a:xfrm>
            <a:off x="6210300" y="4926013"/>
            <a:ext cx="2462213" cy="1339851"/>
          </a:xfrm>
          <a:prstGeom prst="rect">
            <a:avLst/>
          </a:prstGeom>
        </p:spPr>
      </p:pic>
      <p:pic>
        <p:nvPicPr>
          <p:cNvPr id="11" name="Picture 10" descr="A blue and white rectangle with text and numbers&#10;&#10;AI-generated content may be incorrect.">
            <a:extLst>
              <a:ext uri="{FF2B5EF4-FFF2-40B4-BE49-F238E27FC236}">
                <a16:creationId xmlns:a16="http://schemas.microsoft.com/office/drawing/2014/main" id="{67C53741-759C-5F06-572D-E8286F84D9DC}"/>
              </a:ext>
            </a:extLst>
          </p:cNvPr>
          <p:cNvPicPr>
            <a:picLocks noChangeAspect="1"/>
          </p:cNvPicPr>
          <p:nvPr/>
        </p:nvPicPr>
        <p:blipFill>
          <a:blip r:embed="rId8"/>
          <a:stretch>
            <a:fillRect/>
          </a:stretch>
        </p:blipFill>
        <p:spPr>
          <a:xfrm>
            <a:off x="196850" y="4932362"/>
            <a:ext cx="2559051" cy="1350963"/>
          </a:xfrm>
          <a:prstGeom prst="rect">
            <a:avLst/>
          </a:prstGeom>
        </p:spPr>
      </p:pic>
    </p:spTree>
    <p:extLst>
      <p:ext uri="{BB962C8B-B14F-4D97-AF65-F5344CB8AC3E}">
        <p14:creationId xmlns:p14="http://schemas.microsoft.com/office/powerpoint/2010/main" val="2314503874"/>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name="Slide 5">
    <p:bg>
      <p:bgPr>
        <a:solidFill>
          <a:srgbClr val="F4F6FA"/>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GROWTH DRIVERS</a:t>
            </a:r>
            <a:endParaRPr lang="en-US" sz="2800"/>
          </a:p>
        </p:txBody>
      </p:sp>
      <p:sp>
        <p:nvSpPr>
          <p:cNvPr id="4" name="Text 2"/>
          <p:cNvSpPr/>
          <p:nvPr/>
        </p:nvSpPr>
        <p:spPr>
          <a:xfrm>
            <a:off x="365760" y="1051319"/>
            <a:ext cx="6400800" cy="482577"/>
          </a:xfrm>
          <a:prstGeom prst="rect">
            <a:avLst/>
          </a:prstGeom>
          <a:noFill/>
          <a:ln/>
        </p:spPr>
        <p:txBody>
          <a:bodyPr wrap="square" rtlCol="0" anchor="ctr"/>
          <a:lstStyle/>
          <a:p>
            <a:pPr marL="0" indent="0">
              <a:buNone/>
            </a:pPr>
            <a:r>
              <a:rPr lang="en-US" sz="2800" b="1">
                <a:solidFill>
                  <a:srgbClr val="0D1F3C"/>
                </a:solidFill>
                <a:latin typeface="Calibri" pitchFamily="34" charset="0"/>
                <a:ea typeface="Calibri" pitchFamily="34" charset="-122"/>
                <a:cs typeface="Calibri" pitchFamily="34" charset="-120"/>
              </a:rPr>
              <a:t>Quarterly Revenue Momentum ($M)</a:t>
            </a:r>
            <a:endParaRPr lang="en-US" sz="2800"/>
          </a:p>
        </p:txBody>
      </p:sp>
      <p:grpSp>
        <p:nvGrpSpPr>
          <p:cNvPr id="60" name="Group 59">
            <a:extLst>
              <a:ext uri="{FF2B5EF4-FFF2-40B4-BE49-F238E27FC236}">
                <a16:creationId xmlns:a16="http://schemas.microsoft.com/office/drawing/2014/main" id="{F5919169-4B9C-CA66-1719-1AFF64ABC23F}"/>
              </a:ext>
            </a:extLst>
          </p:cNvPr>
          <p:cNvGrpSpPr/>
          <p:nvPr/>
        </p:nvGrpSpPr>
        <p:grpSpPr>
          <a:xfrm>
            <a:off x="1220326" y="1207721"/>
            <a:ext cx="9446546" cy="3307157"/>
            <a:chOff x="880209" y="1207721"/>
            <a:chExt cx="9446546" cy="3307157"/>
          </a:xfrm>
        </p:grpSpPr>
        <p:grpSp>
          <p:nvGrpSpPr>
            <p:cNvPr id="59" name="Group 58">
              <a:extLst>
                <a:ext uri="{FF2B5EF4-FFF2-40B4-BE49-F238E27FC236}">
                  <a16:creationId xmlns:a16="http://schemas.microsoft.com/office/drawing/2014/main" id="{07A05D25-72A2-A771-1FE4-5F4FBB6D761B}"/>
                </a:ext>
              </a:extLst>
            </p:cNvPr>
            <p:cNvGrpSpPr/>
            <p:nvPr/>
          </p:nvGrpSpPr>
          <p:grpSpPr>
            <a:xfrm>
              <a:off x="880209" y="1929883"/>
              <a:ext cx="1004911" cy="2584995"/>
              <a:chOff x="73151" y="1613110"/>
              <a:chExt cx="1004911" cy="2238208"/>
            </a:xfrm>
          </p:grpSpPr>
          <p:sp>
            <p:nvSpPr>
              <p:cNvPr id="6" name="Text 4"/>
              <p:cNvSpPr/>
              <p:nvPr/>
            </p:nvSpPr>
            <p:spPr>
              <a:xfrm>
                <a:off x="73151" y="3630168"/>
                <a:ext cx="1004909" cy="221150"/>
              </a:xfrm>
              <a:prstGeom prst="rect">
                <a:avLst/>
              </a:prstGeom>
              <a:noFill/>
              <a:ln/>
            </p:spPr>
            <p:txBody>
              <a:bodyPr wrap="square" rtlCol="0" anchor="ctr"/>
              <a:lstStyle/>
              <a:p>
                <a:pPr marL="0" indent="0" algn="r">
                  <a:buNone/>
                </a:pPr>
                <a:r>
                  <a:rPr lang="en-US">
                    <a:solidFill>
                      <a:srgbClr val="8899AA"/>
                    </a:solidFill>
                    <a:latin typeface="Calibri" pitchFamily="34" charset="0"/>
                    <a:ea typeface="Calibri" pitchFamily="34" charset="-122"/>
                    <a:cs typeface="Calibri" pitchFamily="34" charset="-120"/>
                  </a:rPr>
                  <a:t>$0M</a:t>
                </a:r>
                <a:endParaRPr lang="en-US"/>
              </a:p>
            </p:txBody>
          </p:sp>
          <p:sp>
            <p:nvSpPr>
              <p:cNvPr id="8" name="Text 6"/>
              <p:cNvSpPr/>
              <p:nvPr/>
            </p:nvSpPr>
            <p:spPr>
              <a:xfrm>
                <a:off x="73152" y="2957815"/>
                <a:ext cx="1004910" cy="257125"/>
              </a:xfrm>
              <a:prstGeom prst="rect">
                <a:avLst/>
              </a:prstGeom>
              <a:noFill/>
              <a:ln/>
            </p:spPr>
            <p:txBody>
              <a:bodyPr wrap="square" rtlCol="0" anchor="ctr"/>
              <a:lstStyle/>
              <a:p>
                <a:pPr marL="0" indent="0" algn="r">
                  <a:buNone/>
                </a:pPr>
                <a:r>
                  <a:rPr lang="en-US">
                    <a:solidFill>
                      <a:srgbClr val="8899AA"/>
                    </a:solidFill>
                    <a:latin typeface="Calibri" pitchFamily="34" charset="0"/>
                    <a:ea typeface="Calibri" pitchFamily="34" charset="-122"/>
                    <a:cs typeface="Calibri" pitchFamily="34" charset="-120"/>
                  </a:rPr>
                  <a:t>$50M</a:t>
                </a:r>
                <a:endParaRPr lang="en-US"/>
              </a:p>
            </p:txBody>
          </p:sp>
          <p:sp>
            <p:nvSpPr>
              <p:cNvPr id="10" name="Text 8"/>
              <p:cNvSpPr/>
              <p:nvPr/>
            </p:nvSpPr>
            <p:spPr>
              <a:xfrm>
                <a:off x="73152" y="2285462"/>
                <a:ext cx="1004910" cy="221150"/>
              </a:xfrm>
              <a:prstGeom prst="rect">
                <a:avLst/>
              </a:prstGeom>
              <a:noFill/>
              <a:ln/>
            </p:spPr>
            <p:txBody>
              <a:bodyPr wrap="square" rtlCol="0" anchor="ctr"/>
              <a:lstStyle/>
              <a:p>
                <a:pPr marL="0" indent="0" algn="r">
                  <a:buNone/>
                </a:pPr>
                <a:r>
                  <a:rPr lang="en-US">
                    <a:solidFill>
                      <a:srgbClr val="8899AA"/>
                    </a:solidFill>
                    <a:latin typeface="Calibri" pitchFamily="34" charset="0"/>
                    <a:ea typeface="Calibri" pitchFamily="34" charset="-122"/>
                    <a:cs typeface="Calibri" pitchFamily="34" charset="-120"/>
                  </a:rPr>
                  <a:t>$100M</a:t>
                </a:r>
                <a:endParaRPr lang="en-US"/>
              </a:p>
            </p:txBody>
          </p:sp>
          <p:sp>
            <p:nvSpPr>
              <p:cNvPr id="12" name="Text 10"/>
              <p:cNvSpPr/>
              <p:nvPr/>
            </p:nvSpPr>
            <p:spPr>
              <a:xfrm>
                <a:off x="73151" y="1613110"/>
                <a:ext cx="1004911" cy="175552"/>
              </a:xfrm>
              <a:prstGeom prst="rect">
                <a:avLst/>
              </a:prstGeom>
              <a:noFill/>
              <a:ln/>
            </p:spPr>
            <p:txBody>
              <a:bodyPr wrap="square" rtlCol="0" anchor="ctr"/>
              <a:lstStyle/>
              <a:p>
                <a:pPr marL="0" indent="0" algn="r">
                  <a:buNone/>
                </a:pPr>
                <a:r>
                  <a:rPr lang="en-US">
                    <a:solidFill>
                      <a:srgbClr val="8899AA"/>
                    </a:solidFill>
                    <a:latin typeface="Calibri" pitchFamily="34" charset="0"/>
                    <a:ea typeface="Calibri" pitchFamily="34" charset="-122"/>
                    <a:cs typeface="Calibri" pitchFamily="34" charset="-120"/>
                  </a:rPr>
                  <a:t>$150M</a:t>
                </a:r>
                <a:endParaRPr lang="en-US"/>
              </a:p>
            </p:txBody>
          </p:sp>
        </p:grpSp>
        <p:grpSp>
          <p:nvGrpSpPr>
            <p:cNvPr id="58" name="Group 57">
              <a:extLst>
                <a:ext uri="{FF2B5EF4-FFF2-40B4-BE49-F238E27FC236}">
                  <a16:creationId xmlns:a16="http://schemas.microsoft.com/office/drawing/2014/main" id="{0F89E3A3-33C1-F70A-4ED0-02D488ABE8CA}"/>
                </a:ext>
              </a:extLst>
            </p:cNvPr>
            <p:cNvGrpSpPr/>
            <p:nvPr/>
          </p:nvGrpSpPr>
          <p:grpSpPr>
            <a:xfrm>
              <a:off x="1560444" y="1207721"/>
              <a:ext cx="8766311" cy="3064585"/>
              <a:chOff x="502920" y="1479983"/>
              <a:chExt cx="6172200" cy="3064585"/>
            </a:xfrm>
          </p:grpSpPr>
          <p:sp>
            <p:nvSpPr>
              <p:cNvPr id="5" name="Shape 3"/>
              <p:cNvSpPr/>
              <p:nvPr/>
            </p:nvSpPr>
            <p:spPr>
              <a:xfrm>
                <a:off x="822960" y="3749040"/>
                <a:ext cx="5852160" cy="0"/>
              </a:xfrm>
              <a:prstGeom prst="line">
                <a:avLst/>
              </a:prstGeom>
              <a:noFill/>
              <a:ln w="6350">
                <a:solidFill>
                  <a:srgbClr val="D0D8E6"/>
                </a:solidFill>
                <a:prstDash val="dash"/>
              </a:ln>
            </p:spPr>
            <p:txBody>
              <a:bodyPr/>
              <a:lstStyle/>
              <a:p>
                <a:endParaRPr lang="en-US"/>
              </a:p>
            </p:txBody>
          </p:sp>
          <p:sp>
            <p:nvSpPr>
              <p:cNvPr id="7" name="Shape 5"/>
              <p:cNvSpPr/>
              <p:nvPr/>
            </p:nvSpPr>
            <p:spPr>
              <a:xfrm>
                <a:off x="822960" y="3076687"/>
                <a:ext cx="5852160" cy="0"/>
              </a:xfrm>
              <a:prstGeom prst="line">
                <a:avLst/>
              </a:prstGeom>
              <a:noFill/>
              <a:ln w="6350">
                <a:solidFill>
                  <a:srgbClr val="D0D8E6"/>
                </a:solidFill>
                <a:prstDash val="dash"/>
              </a:ln>
            </p:spPr>
            <p:txBody>
              <a:bodyPr/>
              <a:lstStyle/>
              <a:p>
                <a:endParaRPr lang="en-US"/>
              </a:p>
            </p:txBody>
          </p:sp>
          <p:sp>
            <p:nvSpPr>
              <p:cNvPr id="9" name="Shape 7"/>
              <p:cNvSpPr/>
              <p:nvPr/>
            </p:nvSpPr>
            <p:spPr>
              <a:xfrm>
                <a:off x="822960" y="2404334"/>
                <a:ext cx="5852160" cy="0"/>
              </a:xfrm>
              <a:prstGeom prst="line">
                <a:avLst/>
              </a:prstGeom>
              <a:noFill/>
              <a:ln w="6350">
                <a:solidFill>
                  <a:srgbClr val="D0D8E6"/>
                </a:solidFill>
                <a:prstDash val="dash"/>
              </a:ln>
            </p:spPr>
            <p:txBody>
              <a:bodyPr/>
              <a:lstStyle/>
              <a:p>
                <a:endParaRPr lang="en-US"/>
              </a:p>
            </p:txBody>
          </p:sp>
          <p:sp>
            <p:nvSpPr>
              <p:cNvPr id="11" name="Shape 9"/>
              <p:cNvSpPr/>
              <p:nvPr/>
            </p:nvSpPr>
            <p:spPr>
              <a:xfrm>
                <a:off x="822960" y="1731981"/>
                <a:ext cx="5852160" cy="0"/>
              </a:xfrm>
              <a:prstGeom prst="line">
                <a:avLst/>
              </a:prstGeom>
              <a:noFill/>
              <a:ln w="6350">
                <a:solidFill>
                  <a:srgbClr val="D0D8E6"/>
                </a:solidFill>
                <a:prstDash val="dash"/>
              </a:ln>
            </p:spPr>
            <p:txBody>
              <a:bodyPr/>
              <a:lstStyle/>
              <a:p>
                <a:endParaRPr lang="en-US"/>
              </a:p>
            </p:txBody>
          </p:sp>
          <p:sp>
            <p:nvSpPr>
              <p:cNvPr id="13" name="Shape 11"/>
              <p:cNvSpPr/>
              <p:nvPr/>
            </p:nvSpPr>
            <p:spPr>
              <a:xfrm>
                <a:off x="822960" y="2264485"/>
                <a:ext cx="640080" cy="1484555"/>
              </a:xfrm>
              <a:prstGeom prst="rect">
                <a:avLst/>
              </a:prstGeom>
              <a:solidFill>
                <a:srgbClr val="20808D"/>
              </a:solidFill>
              <a:ln w="12700">
                <a:solidFill>
                  <a:srgbClr val="20808D"/>
                </a:solidFill>
                <a:prstDash val="solid"/>
              </a:ln>
            </p:spPr>
            <p:txBody>
              <a:bodyPr/>
              <a:lstStyle/>
              <a:p>
                <a:endParaRPr lang="en-US"/>
              </a:p>
            </p:txBody>
          </p:sp>
          <p:sp>
            <p:nvSpPr>
              <p:cNvPr id="14" name="Text 12"/>
              <p:cNvSpPr/>
              <p:nvPr/>
            </p:nvSpPr>
            <p:spPr>
              <a:xfrm>
                <a:off x="731520" y="2008453"/>
                <a:ext cx="822960" cy="237744"/>
              </a:xfrm>
              <a:prstGeom prst="rect">
                <a:avLst/>
              </a:prstGeom>
              <a:noFill/>
              <a:ln/>
            </p:spPr>
            <p:txBody>
              <a:bodyPr wrap="square" rtlCol="0" anchor="ctr"/>
              <a:lstStyle/>
              <a:p>
                <a:pPr marL="0" indent="0" algn="ctr">
                  <a:buNone/>
                </a:pPr>
                <a:r>
                  <a:rPr lang="en-US" b="1">
                    <a:solidFill>
                      <a:srgbClr val="1B474D"/>
                    </a:solidFill>
                    <a:latin typeface="Calibri" pitchFamily="34" charset="0"/>
                    <a:ea typeface="Calibri" pitchFamily="34" charset="-122"/>
                    <a:cs typeface="Calibri" pitchFamily="34" charset="-120"/>
                  </a:rPr>
                  <a:t>$110.4M</a:t>
                </a:r>
                <a:endParaRPr lang="en-US"/>
              </a:p>
            </p:txBody>
          </p:sp>
          <p:sp>
            <p:nvSpPr>
              <p:cNvPr id="15" name="Text 13"/>
              <p:cNvSpPr/>
              <p:nvPr/>
            </p:nvSpPr>
            <p:spPr>
              <a:xfrm>
                <a:off x="73152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Q4 '24</a:t>
                </a:r>
                <a:endParaRPr lang="en-US"/>
              </a:p>
            </p:txBody>
          </p:sp>
          <p:sp>
            <p:nvSpPr>
              <p:cNvPr id="16" name="Shape 14"/>
              <p:cNvSpPr/>
              <p:nvPr/>
            </p:nvSpPr>
            <p:spPr>
              <a:xfrm>
                <a:off x="1783080" y="2206662"/>
                <a:ext cx="640080" cy="1542378"/>
              </a:xfrm>
              <a:prstGeom prst="rect">
                <a:avLst/>
              </a:prstGeom>
              <a:solidFill>
                <a:srgbClr val="20808D"/>
              </a:solidFill>
              <a:ln w="12700">
                <a:solidFill>
                  <a:srgbClr val="20808D"/>
                </a:solidFill>
                <a:prstDash val="solid"/>
              </a:ln>
            </p:spPr>
            <p:txBody>
              <a:bodyPr/>
              <a:lstStyle/>
              <a:p>
                <a:endParaRPr lang="en-US"/>
              </a:p>
            </p:txBody>
          </p:sp>
          <p:sp>
            <p:nvSpPr>
              <p:cNvPr id="17" name="Text 15"/>
              <p:cNvSpPr/>
              <p:nvPr/>
            </p:nvSpPr>
            <p:spPr>
              <a:xfrm>
                <a:off x="1691640" y="1950630"/>
                <a:ext cx="822960" cy="237744"/>
              </a:xfrm>
              <a:prstGeom prst="rect">
                <a:avLst/>
              </a:prstGeom>
              <a:noFill/>
              <a:ln/>
            </p:spPr>
            <p:txBody>
              <a:bodyPr wrap="square" rtlCol="0" anchor="ctr"/>
              <a:lstStyle/>
              <a:p>
                <a:pPr marL="0" indent="0" algn="ctr">
                  <a:buNone/>
                </a:pPr>
                <a:r>
                  <a:rPr lang="en-US" b="1">
                    <a:solidFill>
                      <a:srgbClr val="1B474D"/>
                    </a:solidFill>
                    <a:latin typeface="Calibri" pitchFamily="34" charset="0"/>
                    <a:ea typeface="Calibri" pitchFamily="34" charset="-122"/>
                    <a:cs typeface="Calibri" pitchFamily="34" charset="-120"/>
                  </a:rPr>
                  <a:t>$114.7M</a:t>
                </a:r>
                <a:endParaRPr lang="en-US"/>
              </a:p>
            </p:txBody>
          </p:sp>
          <p:sp>
            <p:nvSpPr>
              <p:cNvPr id="18" name="Text 16"/>
              <p:cNvSpPr/>
              <p:nvPr/>
            </p:nvSpPr>
            <p:spPr>
              <a:xfrm>
                <a:off x="169164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Q1 '25</a:t>
                </a:r>
                <a:endParaRPr lang="en-US"/>
              </a:p>
            </p:txBody>
          </p:sp>
          <p:sp>
            <p:nvSpPr>
              <p:cNvPr id="19" name="Shape 17"/>
              <p:cNvSpPr/>
              <p:nvPr/>
            </p:nvSpPr>
            <p:spPr>
              <a:xfrm>
                <a:off x="2743200" y="2093707"/>
                <a:ext cx="640080" cy="1655333"/>
              </a:xfrm>
              <a:prstGeom prst="rect">
                <a:avLst/>
              </a:prstGeom>
              <a:solidFill>
                <a:srgbClr val="20808D"/>
              </a:solidFill>
              <a:ln w="12700">
                <a:solidFill>
                  <a:srgbClr val="20808D"/>
                </a:solidFill>
                <a:prstDash val="solid"/>
              </a:ln>
            </p:spPr>
            <p:txBody>
              <a:bodyPr/>
              <a:lstStyle/>
              <a:p>
                <a:endParaRPr lang="en-US"/>
              </a:p>
            </p:txBody>
          </p:sp>
          <p:sp>
            <p:nvSpPr>
              <p:cNvPr id="20" name="Text 18"/>
              <p:cNvSpPr/>
              <p:nvPr/>
            </p:nvSpPr>
            <p:spPr>
              <a:xfrm>
                <a:off x="2651760" y="1837675"/>
                <a:ext cx="822960" cy="237744"/>
              </a:xfrm>
              <a:prstGeom prst="rect">
                <a:avLst/>
              </a:prstGeom>
              <a:noFill/>
              <a:ln/>
            </p:spPr>
            <p:txBody>
              <a:bodyPr wrap="square" rtlCol="0" anchor="ctr"/>
              <a:lstStyle/>
              <a:p>
                <a:pPr marL="0" indent="0" algn="ctr">
                  <a:buNone/>
                </a:pPr>
                <a:r>
                  <a:rPr lang="en-US" b="1">
                    <a:solidFill>
                      <a:srgbClr val="1B474D"/>
                    </a:solidFill>
                    <a:latin typeface="Calibri" pitchFamily="34" charset="0"/>
                    <a:ea typeface="Calibri" pitchFamily="34" charset="-122"/>
                    <a:cs typeface="Calibri" pitchFamily="34" charset="-120"/>
                  </a:rPr>
                  <a:t>$123.1M</a:t>
                </a:r>
                <a:endParaRPr lang="en-US"/>
              </a:p>
            </p:txBody>
          </p:sp>
          <p:sp>
            <p:nvSpPr>
              <p:cNvPr id="21" name="Text 19"/>
              <p:cNvSpPr/>
              <p:nvPr/>
            </p:nvSpPr>
            <p:spPr>
              <a:xfrm>
                <a:off x="265176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Q2 '25</a:t>
                </a:r>
                <a:endParaRPr lang="en-US"/>
              </a:p>
            </p:txBody>
          </p:sp>
          <p:sp>
            <p:nvSpPr>
              <p:cNvPr id="22" name="Shape 20"/>
              <p:cNvSpPr/>
              <p:nvPr/>
            </p:nvSpPr>
            <p:spPr>
              <a:xfrm>
                <a:off x="3703320" y="2043953"/>
                <a:ext cx="640080" cy="1705087"/>
              </a:xfrm>
              <a:prstGeom prst="rect">
                <a:avLst/>
              </a:prstGeom>
              <a:solidFill>
                <a:srgbClr val="20808D"/>
              </a:solidFill>
              <a:ln w="12700">
                <a:solidFill>
                  <a:srgbClr val="20808D"/>
                </a:solidFill>
                <a:prstDash val="solid"/>
              </a:ln>
            </p:spPr>
            <p:txBody>
              <a:bodyPr/>
              <a:lstStyle/>
              <a:p>
                <a:endParaRPr lang="en-US"/>
              </a:p>
            </p:txBody>
          </p:sp>
          <p:sp>
            <p:nvSpPr>
              <p:cNvPr id="23" name="Text 21"/>
              <p:cNvSpPr/>
              <p:nvPr/>
            </p:nvSpPr>
            <p:spPr>
              <a:xfrm>
                <a:off x="3611880" y="1787921"/>
                <a:ext cx="822960" cy="237744"/>
              </a:xfrm>
              <a:prstGeom prst="rect">
                <a:avLst/>
              </a:prstGeom>
              <a:noFill/>
              <a:ln/>
            </p:spPr>
            <p:txBody>
              <a:bodyPr wrap="square" rtlCol="0" anchor="ctr"/>
              <a:lstStyle/>
              <a:p>
                <a:pPr marL="0" indent="0" algn="ctr">
                  <a:buNone/>
                </a:pPr>
                <a:r>
                  <a:rPr lang="en-US" b="1">
                    <a:solidFill>
                      <a:srgbClr val="1B474D"/>
                    </a:solidFill>
                    <a:latin typeface="Calibri" pitchFamily="34" charset="0"/>
                    <a:ea typeface="Calibri" pitchFamily="34" charset="-122"/>
                    <a:cs typeface="Calibri" pitchFamily="34" charset="-120"/>
                  </a:rPr>
                  <a:t>$126.8M</a:t>
                </a:r>
                <a:endParaRPr lang="en-US"/>
              </a:p>
            </p:txBody>
          </p:sp>
          <p:sp>
            <p:nvSpPr>
              <p:cNvPr id="24" name="Text 22"/>
              <p:cNvSpPr/>
              <p:nvPr/>
            </p:nvSpPr>
            <p:spPr>
              <a:xfrm>
                <a:off x="361188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Q3 '25</a:t>
                </a:r>
                <a:endParaRPr lang="en-US"/>
              </a:p>
            </p:txBody>
          </p:sp>
          <p:sp>
            <p:nvSpPr>
              <p:cNvPr id="25" name="Shape 23"/>
              <p:cNvSpPr/>
              <p:nvPr/>
            </p:nvSpPr>
            <p:spPr>
              <a:xfrm>
                <a:off x="4663440" y="1976718"/>
                <a:ext cx="640080" cy="1772322"/>
              </a:xfrm>
              <a:prstGeom prst="rect">
                <a:avLst/>
              </a:prstGeom>
              <a:solidFill>
                <a:srgbClr val="20808D"/>
              </a:solidFill>
              <a:ln w="12700">
                <a:solidFill>
                  <a:srgbClr val="20808D"/>
                </a:solidFill>
                <a:prstDash val="solid"/>
              </a:ln>
            </p:spPr>
            <p:txBody>
              <a:bodyPr/>
              <a:lstStyle/>
              <a:p>
                <a:endParaRPr lang="en-US"/>
              </a:p>
            </p:txBody>
          </p:sp>
          <p:sp>
            <p:nvSpPr>
              <p:cNvPr id="26" name="Text 24"/>
              <p:cNvSpPr/>
              <p:nvPr/>
            </p:nvSpPr>
            <p:spPr>
              <a:xfrm>
                <a:off x="4572000" y="1720686"/>
                <a:ext cx="822960" cy="237744"/>
              </a:xfrm>
              <a:prstGeom prst="rect">
                <a:avLst/>
              </a:prstGeom>
              <a:noFill/>
              <a:ln/>
            </p:spPr>
            <p:txBody>
              <a:bodyPr wrap="square" rtlCol="0" anchor="ctr"/>
              <a:lstStyle/>
              <a:p>
                <a:pPr marL="0" indent="0" algn="ctr">
                  <a:buNone/>
                </a:pPr>
                <a:r>
                  <a:rPr lang="en-US" b="1">
                    <a:solidFill>
                      <a:srgbClr val="1B474D"/>
                    </a:solidFill>
                    <a:latin typeface="Calibri" pitchFamily="34" charset="0"/>
                    <a:ea typeface="Calibri" pitchFamily="34" charset="-122"/>
                    <a:cs typeface="Calibri" pitchFamily="34" charset="-120"/>
                  </a:rPr>
                  <a:t>$131.8M</a:t>
                </a:r>
                <a:endParaRPr lang="en-US"/>
              </a:p>
            </p:txBody>
          </p:sp>
          <p:sp>
            <p:nvSpPr>
              <p:cNvPr id="27" name="Text 25"/>
              <p:cNvSpPr/>
              <p:nvPr/>
            </p:nvSpPr>
            <p:spPr>
              <a:xfrm>
                <a:off x="457200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Q4</a:t>
                </a:r>
                <a:r>
                  <a:rPr lang="en-US" sz="900">
                    <a:solidFill>
                      <a:srgbClr val="1A2840"/>
                    </a:solidFill>
                    <a:latin typeface="Calibri" pitchFamily="34" charset="0"/>
                    <a:ea typeface="Calibri" pitchFamily="34" charset="-122"/>
                    <a:cs typeface="Calibri" pitchFamily="34" charset="-120"/>
                  </a:rPr>
                  <a:t> </a:t>
                </a:r>
                <a:r>
                  <a:rPr lang="en-US">
                    <a:solidFill>
                      <a:srgbClr val="1A2840"/>
                    </a:solidFill>
                    <a:latin typeface="Calibri" pitchFamily="34" charset="0"/>
                    <a:ea typeface="Calibri" pitchFamily="34" charset="-122"/>
                    <a:cs typeface="Calibri" pitchFamily="34" charset="-120"/>
                  </a:rPr>
                  <a:t>'25</a:t>
                </a:r>
                <a:endParaRPr lang="en-US"/>
              </a:p>
            </p:txBody>
          </p:sp>
          <p:sp>
            <p:nvSpPr>
              <p:cNvPr id="28" name="Shape 26"/>
              <p:cNvSpPr/>
              <p:nvPr/>
            </p:nvSpPr>
            <p:spPr>
              <a:xfrm>
                <a:off x="5623560" y="1736015"/>
                <a:ext cx="640080" cy="2013025"/>
              </a:xfrm>
              <a:prstGeom prst="rect">
                <a:avLst/>
              </a:prstGeom>
              <a:solidFill>
                <a:srgbClr val="C8933A"/>
              </a:solidFill>
              <a:ln w="12700">
                <a:solidFill>
                  <a:srgbClr val="C8933A"/>
                </a:solidFill>
                <a:prstDash val="solid"/>
              </a:ln>
            </p:spPr>
            <p:txBody>
              <a:bodyPr/>
              <a:lstStyle/>
              <a:p>
                <a:endParaRPr lang="en-US"/>
              </a:p>
            </p:txBody>
          </p:sp>
          <p:sp>
            <p:nvSpPr>
              <p:cNvPr id="29" name="Text 27"/>
              <p:cNvSpPr/>
              <p:nvPr/>
            </p:nvSpPr>
            <p:spPr>
              <a:xfrm>
                <a:off x="5532120" y="1479983"/>
                <a:ext cx="822960" cy="237744"/>
              </a:xfrm>
              <a:prstGeom prst="rect">
                <a:avLst/>
              </a:prstGeom>
              <a:noFill/>
              <a:ln/>
            </p:spPr>
            <p:txBody>
              <a:bodyPr wrap="square" rtlCol="0" anchor="ctr"/>
              <a:lstStyle/>
              <a:p>
                <a:pPr marL="0" indent="0" algn="ctr">
                  <a:buNone/>
                </a:pPr>
                <a:r>
                  <a:rPr lang="en-US" b="1">
                    <a:solidFill>
                      <a:srgbClr val="C8933A"/>
                    </a:solidFill>
                    <a:latin typeface="Calibri" pitchFamily="34" charset="0"/>
                    <a:ea typeface="Calibri" pitchFamily="34" charset="-122"/>
                    <a:cs typeface="Calibri" pitchFamily="34" charset="-120"/>
                  </a:rPr>
                  <a:t>$149.7M</a:t>
                </a:r>
                <a:endParaRPr lang="en-US"/>
              </a:p>
            </p:txBody>
          </p:sp>
          <p:sp>
            <p:nvSpPr>
              <p:cNvPr id="30" name="Text 28"/>
              <p:cNvSpPr/>
              <p:nvPr/>
            </p:nvSpPr>
            <p:spPr>
              <a:xfrm>
                <a:off x="5532120" y="3858768"/>
                <a:ext cx="822960" cy="256032"/>
              </a:xfrm>
              <a:prstGeom prst="rect">
                <a:avLst/>
              </a:prstGeom>
              <a:noFill/>
              <a:ln/>
            </p:spPr>
            <p:txBody>
              <a:bodyPr wrap="square" rtlCol="0" anchor="ctr"/>
              <a:lstStyle/>
              <a:p>
                <a:pPr marL="0" indent="0" algn="ctr">
                  <a:buNone/>
                </a:pPr>
                <a:r>
                  <a:rPr lang="en-US">
                    <a:solidFill>
                      <a:srgbClr val="1A2840"/>
                    </a:solidFill>
                    <a:latin typeface="Calibri" pitchFamily="34" charset="0"/>
                    <a:ea typeface="Calibri" pitchFamily="34" charset="-122"/>
                    <a:cs typeface="Calibri" pitchFamily="34" charset="-120"/>
                  </a:rPr>
                  <a:t>Q1 '26E</a:t>
                </a:r>
                <a:endParaRPr lang="en-US"/>
              </a:p>
            </p:txBody>
          </p:sp>
          <p:sp>
            <p:nvSpPr>
              <p:cNvPr id="31" name="Shape 29"/>
              <p:cNvSpPr/>
              <p:nvPr/>
            </p:nvSpPr>
            <p:spPr>
              <a:xfrm>
                <a:off x="502920" y="4160520"/>
                <a:ext cx="6172200" cy="384048"/>
              </a:xfrm>
              <a:prstGeom prst="rect">
                <a:avLst/>
              </a:prstGeom>
              <a:solidFill>
                <a:srgbClr val="0D1F3C"/>
              </a:solidFill>
              <a:ln w="12700">
                <a:solidFill>
                  <a:srgbClr val="0D1F3C"/>
                </a:solidFill>
                <a:prstDash val="solid"/>
              </a:ln>
            </p:spPr>
            <p:txBody>
              <a:bodyPr/>
              <a:lstStyle/>
              <a:p>
                <a:endParaRPr lang="en-US"/>
              </a:p>
            </p:txBody>
          </p:sp>
          <p:sp>
            <p:nvSpPr>
              <p:cNvPr id="32" name="Text 30"/>
              <p:cNvSpPr/>
              <p:nvPr/>
            </p:nvSpPr>
            <p:spPr>
              <a:xfrm>
                <a:off x="502920" y="4160520"/>
                <a:ext cx="6172200" cy="384048"/>
              </a:xfrm>
              <a:prstGeom prst="rect">
                <a:avLst/>
              </a:prstGeom>
              <a:noFill/>
              <a:ln/>
            </p:spPr>
            <p:txBody>
              <a:bodyPr wrap="square" rtlCol="0" anchor="ctr"/>
              <a:lstStyle/>
              <a:p>
                <a:pPr marL="0" indent="0" algn="ctr">
                  <a:buNone/>
                </a:pPr>
                <a:r>
                  <a:rPr lang="en-US" sz="2000" b="1">
                    <a:solidFill>
                      <a:srgbClr val="C8933A"/>
                    </a:solidFill>
                    <a:latin typeface="Calibri" pitchFamily="34" charset="0"/>
                    <a:ea typeface="Calibri" pitchFamily="34" charset="-122"/>
                    <a:cs typeface="Calibri" pitchFamily="34" charset="-120"/>
                  </a:rPr>
                  <a:t>Q4 FY2025 Revenue +19.3% YoY  |  6 Consecutive Quarters of Record Sales</a:t>
                </a:r>
                <a:endParaRPr lang="en-US" sz="2000"/>
              </a:p>
            </p:txBody>
          </p:sp>
        </p:grpSp>
      </p:grpSp>
      <p:grpSp>
        <p:nvGrpSpPr>
          <p:cNvPr id="54" name="Group 53">
            <a:extLst>
              <a:ext uri="{FF2B5EF4-FFF2-40B4-BE49-F238E27FC236}">
                <a16:creationId xmlns:a16="http://schemas.microsoft.com/office/drawing/2014/main" id="{ECFD1E6A-2CF8-6E28-3BE6-5CE2E93CCC79}"/>
              </a:ext>
            </a:extLst>
          </p:cNvPr>
          <p:cNvGrpSpPr/>
          <p:nvPr/>
        </p:nvGrpSpPr>
        <p:grpSpPr>
          <a:xfrm>
            <a:off x="0" y="6263641"/>
            <a:ext cx="12188952" cy="594360"/>
            <a:chOff x="0" y="5943600"/>
            <a:chExt cx="12188952" cy="914400"/>
          </a:xfrm>
        </p:grpSpPr>
        <p:sp>
          <p:nvSpPr>
            <p:cNvPr id="55" name="Shape 1">
              <a:extLst>
                <a:ext uri="{FF2B5EF4-FFF2-40B4-BE49-F238E27FC236}">
                  <a16:creationId xmlns:a16="http://schemas.microsoft.com/office/drawing/2014/main" id="{2F46CDAA-5970-7D86-5DA5-D2E60C568E1D}"/>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56" name="Text 16">
              <a:extLst>
                <a:ext uri="{FF2B5EF4-FFF2-40B4-BE49-F238E27FC236}">
                  <a16:creationId xmlns:a16="http://schemas.microsoft.com/office/drawing/2014/main" id="{24B22B3F-5AE6-8DC5-4951-8395DFEC49FD}"/>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7" name="Picture 56" descr="A logo of a globe and plane&#10;&#10;AI-generated content may be incorrect.">
            <a:extLst>
              <a:ext uri="{FF2B5EF4-FFF2-40B4-BE49-F238E27FC236}">
                <a16:creationId xmlns:a16="http://schemas.microsoft.com/office/drawing/2014/main" id="{A1A43D8A-58CB-8FDA-7644-7D331E799260}"/>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1FFB8B62-F3A8-B628-C82E-9789F82463D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B50F136-C46F-D324-0EB6-605A415D7D62}"/>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2AB4A4D5-6047-816C-535C-9014B8AD5C29}"/>
              </a:ext>
            </a:extLst>
          </p:cNvPr>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GROWTH DRIVERS</a:t>
            </a:r>
            <a:endParaRPr lang="en-US" sz="2800"/>
          </a:p>
        </p:txBody>
      </p:sp>
      <p:sp>
        <p:nvSpPr>
          <p:cNvPr id="4" name="Text 2">
            <a:extLst>
              <a:ext uri="{FF2B5EF4-FFF2-40B4-BE49-F238E27FC236}">
                <a16:creationId xmlns:a16="http://schemas.microsoft.com/office/drawing/2014/main" id="{0B6E16A4-60D4-B0CA-69DA-E516FBC3426D}"/>
              </a:ext>
            </a:extLst>
          </p:cNvPr>
          <p:cNvSpPr/>
          <p:nvPr/>
        </p:nvSpPr>
        <p:spPr>
          <a:xfrm>
            <a:off x="365760" y="1051319"/>
            <a:ext cx="6400800" cy="482577"/>
          </a:xfrm>
          <a:prstGeom prst="rect">
            <a:avLst/>
          </a:prstGeom>
          <a:noFill/>
          <a:ln/>
        </p:spPr>
        <p:txBody>
          <a:bodyPr wrap="square" rtlCol="0" anchor="ctr"/>
          <a:lstStyle/>
          <a:p>
            <a:pPr marL="0" indent="0">
              <a:buNone/>
            </a:pPr>
            <a:r>
              <a:rPr lang="en-US" sz="2800" b="1">
                <a:solidFill>
                  <a:srgbClr val="0D1F3C"/>
                </a:solidFill>
                <a:latin typeface="Calibri" pitchFamily="34" charset="0"/>
                <a:ea typeface="Calibri" pitchFamily="34" charset="-122"/>
                <a:cs typeface="Calibri" pitchFamily="34" charset="-120"/>
              </a:rPr>
              <a:t>Quarterly Revenue Momentum ($M)</a:t>
            </a:r>
            <a:endParaRPr lang="en-US" sz="2800"/>
          </a:p>
        </p:txBody>
      </p:sp>
      <p:grpSp>
        <p:nvGrpSpPr>
          <p:cNvPr id="53" name="Group 52">
            <a:extLst>
              <a:ext uri="{FF2B5EF4-FFF2-40B4-BE49-F238E27FC236}">
                <a16:creationId xmlns:a16="http://schemas.microsoft.com/office/drawing/2014/main" id="{5B360E49-9385-9E2A-6B56-CEC8CCE77C5D}"/>
              </a:ext>
            </a:extLst>
          </p:cNvPr>
          <p:cNvGrpSpPr/>
          <p:nvPr/>
        </p:nvGrpSpPr>
        <p:grpSpPr>
          <a:xfrm>
            <a:off x="1071769" y="1625095"/>
            <a:ext cx="10048461" cy="3928837"/>
            <a:chOff x="6903720" y="1051560"/>
            <a:chExt cx="4846320" cy="5404104"/>
          </a:xfrm>
        </p:grpSpPr>
        <p:sp>
          <p:nvSpPr>
            <p:cNvPr id="33" name="Shape 31">
              <a:extLst>
                <a:ext uri="{FF2B5EF4-FFF2-40B4-BE49-F238E27FC236}">
                  <a16:creationId xmlns:a16="http://schemas.microsoft.com/office/drawing/2014/main" id="{B9B6807B-C862-4CC3-9ED1-ACE45E15F972}"/>
                </a:ext>
              </a:extLst>
            </p:cNvPr>
            <p:cNvSpPr/>
            <p:nvPr/>
          </p:nvSpPr>
          <p:spPr>
            <a:xfrm>
              <a:off x="6903720" y="1051560"/>
              <a:ext cx="4846320" cy="1234440"/>
            </a:xfrm>
            <a:prstGeom prst="rect">
              <a:avLst/>
            </a:prstGeom>
            <a:solidFill>
              <a:srgbClr val="FFFFFF"/>
            </a:solidFill>
            <a:ln w="12700">
              <a:solidFill>
                <a:srgbClr val="D0D8E6"/>
              </a:solidFill>
              <a:prstDash val="solid"/>
            </a:ln>
          </p:spPr>
          <p:txBody>
            <a:bodyPr/>
            <a:lstStyle/>
            <a:p>
              <a:endParaRPr lang="en-US"/>
            </a:p>
          </p:txBody>
        </p:sp>
        <p:sp>
          <p:nvSpPr>
            <p:cNvPr id="34" name="Shape 32">
              <a:extLst>
                <a:ext uri="{FF2B5EF4-FFF2-40B4-BE49-F238E27FC236}">
                  <a16:creationId xmlns:a16="http://schemas.microsoft.com/office/drawing/2014/main" id="{53E872B1-FDA8-1572-B0DF-50430988881A}"/>
                </a:ext>
              </a:extLst>
            </p:cNvPr>
            <p:cNvSpPr/>
            <p:nvPr/>
          </p:nvSpPr>
          <p:spPr>
            <a:xfrm>
              <a:off x="6903720" y="1051560"/>
              <a:ext cx="64008" cy="1234440"/>
            </a:xfrm>
            <a:prstGeom prst="rect">
              <a:avLst/>
            </a:prstGeom>
            <a:solidFill>
              <a:srgbClr val="C8933A"/>
            </a:solidFill>
            <a:ln w="12700">
              <a:solidFill>
                <a:srgbClr val="C8933A"/>
              </a:solidFill>
              <a:prstDash val="solid"/>
            </a:ln>
          </p:spPr>
          <p:txBody>
            <a:bodyPr/>
            <a:lstStyle/>
            <a:p>
              <a:endParaRPr lang="en-US"/>
            </a:p>
          </p:txBody>
        </p:sp>
        <p:sp>
          <p:nvSpPr>
            <p:cNvPr id="35" name="Text 33">
              <a:extLst>
                <a:ext uri="{FF2B5EF4-FFF2-40B4-BE49-F238E27FC236}">
                  <a16:creationId xmlns:a16="http://schemas.microsoft.com/office/drawing/2014/main" id="{2C194325-3560-F91A-78F6-BAED0D8B2059}"/>
                </a:ext>
              </a:extLst>
            </p:cNvPr>
            <p:cNvSpPr/>
            <p:nvPr/>
          </p:nvSpPr>
          <p:spPr>
            <a:xfrm>
              <a:off x="7068312" y="1124712"/>
              <a:ext cx="4526280" cy="320040"/>
            </a:xfrm>
            <a:prstGeom prst="rect">
              <a:avLst/>
            </a:prstGeom>
            <a:noFill/>
            <a:ln/>
          </p:spPr>
          <p:txBody>
            <a:bodyPr wrap="square" rtlCol="0" anchor="ctr"/>
            <a:lstStyle/>
            <a:p>
              <a:pPr marL="0" indent="0">
                <a:buNone/>
              </a:pPr>
              <a:r>
                <a:rPr lang="en-US" b="1">
                  <a:solidFill>
                    <a:srgbClr val="0D1F3C"/>
                  </a:solidFill>
                  <a:latin typeface="Trebuchet MS" pitchFamily="34" charset="0"/>
                  <a:ea typeface="Trebuchet MS" pitchFamily="34" charset="-122"/>
                  <a:cs typeface="Trebuchet MS" pitchFamily="34" charset="-120"/>
                </a:rPr>
                <a:t>Aging Commercial Fleet</a:t>
              </a:r>
              <a:endParaRPr lang="en-US"/>
            </a:p>
          </p:txBody>
        </p:sp>
        <p:sp>
          <p:nvSpPr>
            <p:cNvPr id="36" name="Text 34">
              <a:extLst>
                <a:ext uri="{FF2B5EF4-FFF2-40B4-BE49-F238E27FC236}">
                  <a16:creationId xmlns:a16="http://schemas.microsoft.com/office/drawing/2014/main" id="{75155F47-0439-9684-FC3A-AEF66381BD13}"/>
                </a:ext>
              </a:extLst>
            </p:cNvPr>
            <p:cNvSpPr/>
            <p:nvPr/>
          </p:nvSpPr>
          <p:spPr>
            <a:xfrm>
              <a:off x="7068312" y="1435608"/>
              <a:ext cx="4526280" cy="777240"/>
            </a:xfrm>
            <a:prstGeom prst="rect">
              <a:avLst/>
            </a:prstGeom>
            <a:noFill/>
            <a:ln/>
          </p:spPr>
          <p:txBody>
            <a:bodyPr wrap="square" rtlCol="0" anchor="ctr"/>
            <a:lstStyle/>
            <a:p>
              <a:pPr marL="0" indent="0">
                <a:lnSpc>
                  <a:spcPct val="135000"/>
                </a:lnSpc>
                <a:buNone/>
              </a:pPr>
              <a:r>
                <a:rPr lang="en-US" sz="1600">
                  <a:solidFill>
                    <a:srgbClr val="1A2840"/>
                  </a:solidFill>
                  <a:latin typeface="Calibri" pitchFamily="34" charset="0"/>
                  <a:ea typeface="Calibri" pitchFamily="34" charset="-122"/>
                  <a:cs typeface="Calibri" pitchFamily="34" charset="-120"/>
                </a:rPr>
                <a:t>Avg. aircraft age &gt;10 yrs; slower OEM ramp → extended aftermarket cycles → higher spares demand.</a:t>
              </a:r>
              <a:endParaRPr lang="en-US" sz="1600"/>
            </a:p>
          </p:txBody>
        </p:sp>
        <p:sp>
          <p:nvSpPr>
            <p:cNvPr id="37" name="Shape 35">
              <a:extLst>
                <a:ext uri="{FF2B5EF4-FFF2-40B4-BE49-F238E27FC236}">
                  <a16:creationId xmlns:a16="http://schemas.microsoft.com/office/drawing/2014/main" id="{A15D479D-020D-9C25-B9AE-08B113D8D965}"/>
                </a:ext>
              </a:extLst>
            </p:cNvPr>
            <p:cNvSpPr/>
            <p:nvPr/>
          </p:nvSpPr>
          <p:spPr>
            <a:xfrm>
              <a:off x="6903720" y="2441448"/>
              <a:ext cx="4846320" cy="1234440"/>
            </a:xfrm>
            <a:prstGeom prst="rect">
              <a:avLst/>
            </a:prstGeom>
            <a:solidFill>
              <a:srgbClr val="FFFFFF"/>
            </a:solidFill>
            <a:ln w="12700">
              <a:solidFill>
                <a:srgbClr val="D0D8E6"/>
              </a:solidFill>
              <a:prstDash val="solid"/>
            </a:ln>
          </p:spPr>
          <p:txBody>
            <a:bodyPr/>
            <a:lstStyle/>
            <a:p>
              <a:endParaRPr lang="en-US"/>
            </a:p>
          </p:txBody>
        </p:sp>
        <p:sp>
          <p:nvSpPr>
            <p:cNvPr id="38" name="Shape 36">
              <a:extLst>
                <a:ext uri="{FF2B5EF4-FFF2-40B4-BE49-F238E27FC236}">
                  <a16:creationId xmlns:a16="http://schemas.microsoft.com/office/drawing/2014/main" id="{D0D3FD9B-6963-99D3-B2B8-037E35B94A14}"/>
                </a:ext>
              </a:extLst>
            </p:cNvPr>
            <p:cNvSpPr/>
            <p:nvPr/>
          </p:nvSpPr>
          <p:spPr>
            <a:xfrm>
              <a:off x="6903720" y="2441448"/>
              <a:ext cx="64008" cy="1234440"/>
            </a:xfrm>
            <a:prstGeom prst="rect">
              <a:avLst/>
            </a:prstGeom>
            <a:solidFill>
              <a:srgbClr val="C8933A"/>
            </a:solidFill>
            <a:ln w="12700">
              <a:solidFill>
                <a:srgbClr val="C8933A"/>
              </a:solidFill>
              <a:prstDash val="solid"/>
            </a:ln>
          </p:spPr>
          <p:txBody>
            <a:bodyPr/>
            <a:lstStyle/>
            <a:p>
              <a:endParaRPr lang="en-US"/>
            </a:p>
          </p:txBody>
        </p:sp>
        <p:sp>
          <p:nvSpPr>
            <p:cNvPr id="39" name="Text 37">
              <a:extLst>
                <a:ext uri="{FF2B5EF4-FFF2-40B4-BE49-F238E27FC236}">
                  <a16:creationId xmlns:a16="http://schemas.microsoft.com/office/drawing/2014/main" id="{79634BA5-C1ED-66C3-1511-B3D8F20CE310}"/>
                </a:ext>
              </a:extLst>
            </p:cNvPr>
            <p:cNvSpPr/>
            <p:nvPr/>
          </p:nvSpPr>
          <p:spPr>
            <a:xfrm>
              <a:off x="7068312" y="2514600"/>
              <a:ext cx="4526280" cy="320040"/>
            </a:xfrm>
            <a:prstGeom prst="rect">
              <a:avLst/>
            </a:prstGeom>
            <a:noFill/>
            <a:ln/>
          </p:spPr>
          <p:txBody>
            <a:bodyPr wrap="square" rtlCol="0" anchor="ctr"/>
            <a:lstStyle/>
            <a:p>
              <a:pPr marL="0" indent="0">
                <a:buNone/>
              </a:pPr>
              <a:r>
                <a:rPr lang="en-US" b="1">
                  <a:solidFill>
                    <a:srgbClr val="0D1F3C"/>
                  </a:solidFill>
                  <a:latin typeface="Trebuchet MS" pitchFamily="34" charset="0"/>
                  <a:ea typeface="Trebuchet MS" pitchFamily="34" charset="-122"/>
                  <a:cs typeface="Trebuchet MS" pitchFamily="34" charset="-120"/>
                </a:rPr>
                <a:t>Defense Budget Surge</a:t>
              </a:r>
              <a:endParaRPr lang="en-US"/>
            </a:p>
          </p:txBody>
        </p:sp>
        <p:sp>
          <p:nvSpPr>
            <p:cNvPr id="40" name="Text 38">
              <a:extLst>
                <a:ext uri="{FF2B5EF4-FFF2-40B4-BE49-F238E27FC236}">
                  <a16:creationId xmlns:a16="http://schemas.microsoft.com/office/drawing/2014/main" id="{3030F471-9A10-C09A-A155-904849731441}"/>
                </a:ext>
              </a:extLst>
            </p:cNvPr>
            <p:cNvSpPr/>
            <p:nvPr/>
          </p:nvSpPr>
          <p:spPr>
            <a:xfrm>
              <a:off x="7068312" y="2825496"/>
              <a:ext cx="4526280" cy="777240"/>
            </a:xfrm>
            <a:prstGeom prst="rect">
              <a:avLst/>
            </a:prstGeom>
            <a:noFill/>
            <a:ln/>
          </p:spPr>
          <p:txBody>
            <a:bodyPr wrap="square" rtlCol="0" anchor="ctr"/>
            <a:lstStyle/>
            <a:p>
              <a:pPr marL="0" indent="0">
                <a:lnSpc>
                  <a:spcPct val="135000"/>
                </a:lnSpc>
                <a:buNone/>
              </a:pPr>
              <a:r>
                <a:rPr lang="en-US" sz="1600">
                  <a:solidFill>
                    <a:srgbClr val="1A2840"/>
                  </a:solidFill>
                  <a:latin typeface="Calibri" pitchFamily="34" charset="0"/>
                  <a:ea typeface="Calibri" pitchFamily="34" charset="-122"/>
                  <a:cs typeface="Calibri" pitchFamily="34" charset="-120"/>
                </a:rPr>
                <a:t>US DoD + NATO allies at multi-decade highs. LOAR defense revenue +51% in Q2'25 YoY.</a:t>
              </a:r>
              <a:endParaRPr lang="en-US" sz="1600"/>
            </a:p>
          </p:txBody>
        </p:sp>
        <p:sp>
          <p:nvSpPr>
            <p:cNvPr id="41" name="Shape 39">
              <a:extLst>
                <a:ext uri="{FF2B5EF4-FFF2-40B4-BE49-F238E27FC236}">
                  <a16:creationId xmlns:a16="http://schemas.microsoft.com/office/drawing/2014/main" id="{287CAE97-99CE-8E96-7C3B-6BA75E15855A}"/>
                </a:ext>
              </a:extLst>
            </p:cNvPr>
            <p:cNvSpPr/>
            <p:nvPr/>
          </p:nvSpPr>
          <p:spPr>
            <a:xfrm>
              <a:off x="6903720" y="3831336"/>
              <a:ext cx="4846320" cy="1234439"/>
            </a:xfrm>
            <a:prstGeom prst="rect">
              <a:avLst/>
            </a:prstGeom>
            <a:solidFill>
              <a:srgbClr val="FFFFFF"/>
            </a:solidFill>
            <a:ln w="12700">
              <a:solidFill>
                <a:srgbClr val="D0D8E6"/>
              </a:solidFill>
              <a:prstDash val="solid"/>
            </a:ln>
          </p:spPr>
          <p:txBody>
            <a:bodyPr/>
            <a:lstStyle/>
            <a:p>
              <a:endParaRPr lang="en-US"/>
            </a:p>
          </p:txBody>
        </p:sp>
        <p:sp>
          <p:nvSpPr>
            <p:cNvPr id="42" name="Shape 40">
              <a:extLst>
                <a:ext uri="{FF2B5EF4-FFF2-40B4-BE49-F238E27FC236}">
                  <a16:creationId xmlns:a16="http://schemas.microsoft.com/office/drawing/2014/main" id="{8D359C05-194E-D2D3-4E77-9B83D1DD0520}"/>
                </a:ext>
              </a:extLst>
            </p:cNvPr>
            <p:cNvSpPr/>
            <p:nvPr/>
          </p:nvSpPr>
          <p:spPr>
            <a:xfrm>
              <a:off x="6903720" y="3831336"/>
              <a:ext cx="64008" cy="1234440"/>
            </a:xfrm>
            <a:prstGeom prst="rect">
              <a:avLst/>
            </a:prstGeom>
            <a:solidFill>
              <a:srgbClr val="C8933A"/>
            </a:solidFill>
            <a:ln w="12700">
              <a:solidFill>
                <a:srgbClr val="C8933A"/>
              </a:solidFill>
              <a:prstDash val="solid"/>
            </a:ln>
          </p:spPr>
          <p:txBody>
            <a:bodyPr/>
            <a:lstStyle/>
            <a:p>
              <a:endParaRPr lang="en-US"/>
            </a:p>
          </p:txBody>
        </p:sp>
        <p:sp>
          <p:nvSpPr>
            <p:cNvPr id="43" name="Text 41">
              <a:extLst>
                <a:ext uri="{FF2B5EF4-FFF2-40B4-BE49-F238E27FC236}">
                  <a16:creationId xmlns:a16="http://schemas.microsoft.com/office/drawing/2014/main" id="{01D592E6-8438-82EC-E815-43EF42A6CCB9}"/>
                </a:ext>
              </a:extLst>
            </p:cNvPr>
            <p:cNvSpPr/>
            <p:nvPr/>
          </p:nvSpPr>
          <p:spPr>
            <a:xfrm>
              <a:off x="7068312" y="3904488"/>
              <a:ext cx="4526280" cy="320040"/>
            </a:xfrm>
            <a:prstGeom prst="rect">
              <a:avLst/>
            </a:prstGeom>
            <a:noFill/>
            <a:ln/>
          </p:spPr>
          <p:txBody>
            <a:bodyPr wrap="square" rtlCol="0" anchor="ctr"/>
            <a:lstStyle/>
            <a:p>
              <a:pPr marL="0" indent="0">
                <a:buNone/>
              </a:pPr>
              <a:r>
                <a:rPr lang="en-US" b="1">
                  <a:solidFill>
                    <a:srgbClr val="0D1F3C"/>
                  </a:solidFill>
                  <a:latin typeface="Trebuchet MS" pitchFamily="34" charset="0"/>
                  <a:ea typeface="Trebuchet MS" pitchFamily="34" charset="-122"/>
                  <a:cs typeface="Trebuchet MS" pitchFamily="34" charset="-120"/>
                </a:rPr>
                <a:t>M&amp;A Pipeline</a:t>
              </a:r>
              <a:endParaRPr lang="en-US"/>
            </a:p>
          </p:txBody>
        </p:sp>
        <p:sp>
          <p:nvSpPr>
            <p:cNvPr id="44" name="Text 42">
              <a:extLst>
                <a:ext uri="{FF2B5EF4-FFF2-40B4-BE49-F238E27FC236}">
                  <a16:creationId xmlns:a16="http://schemas.microsoft.com/office/drawing/2014/main" id="{AE1B1C17-07AB-FBAB-2A03-53C5699D7145}"/>
                </a:ext>
              </a:extLst>
            </p:cNvPr>
            <p:cNvSpPr/>
            <p:nvPr/>
          </p:nvSpPr>
          <p:spPr>
            <a:xfrm>
              <a:off x="7068312" y="4215384"/>
              <a:ext cx="4526280" cy="777240"/>
            </a:xfrm>
            <a:prstGeom prst="rect">
              <a:avLst/>
            </a:prstGeom>
            <a:noFill/>
            <a:ln/>
          </p:spPr>
          <p:txBody>
            <a:bodyPr wrap="square" rtlCol="0" anchor="ctr"/>
            <a:lstStyle/>
            <a:p>
              <a:pPr marL="0" indent="0">
                <a:lnSpc>
                  <a:spcPct val="135000"/>
                </a:lnSpc>
                <a:buNone/>
              </a:pPr>
              <a:r>
                <a:rPr lang="en-US" sz="1600">
                  <a:solidFill>
                    <a:srgbClr val="1A2840"/>
                  </a:solidFill>
                  <a:latin typeface="Calibri" pitchFamily="34" charset="0"/>
                  <a:ea typeface="Calibri" pitchFamily="34" charset="-122"/>
                  <a:cs typeface="Calibri" pitchFamily="34" charset="-120"/>
                </a:rPr>
                <a:t>LMB Fans &amp; Motors + Harper Engineering add ~$150M+ run-rate revenue. 40%+ EBITDA margin target.</a:t>
              </a:r>
              <a:endParaRPr lang="en-US" sz="1600"/>
            </a:p>
          </p:txBody>
        </p:sp>
        <p:sp>
          <p:nvSpPr>
            <p:cNvPr id="45" name="Shape 43">
              <a:extLst>
                <a:ext uri="{FF2B5EF4-FFF2-40B4-BE49-F238E27FC236}">
                  <a16:creationId xmlns:a16="http://schemas.microsoft.com/office/drawing/2014/main" id="{41A46107-56DF-58D4-5BDD-0C19AAE57097}"/>
                </a:ext>
              </a:extLst>
            </p:cNvPr>
            <p:cNvSpPr/>
            <p:nvPr/>
          </p:nvSpPr>
          <p:spPr>
            <a:xfrm>
              <a:off x="6903720" y="5221224"/>
              <a:ext cx="4846320" cy="1234440"/>
            </a:xfrm>
            <a:prstGeom prst="rect">
              <a:avLst/>
            </a:prstGeom>
            <a:solidFill>
              <a:srgbClr val="FFFFFF"/>
            </a:solidFill>
            <a:ln w="12700">
              <a:solidFill>
                <a:srgbClr val="D0D8E6"/>
              </a:solidFill>
              <a:prstDash val="solid"/>
            </a:ln>
          </p:spPr>
          <p:txBody>
            <a:bodyPr/>
            <a:lstStyle/>
            <a:p>
              <a:endParaRPr lang="en-US"/>
            </a:p>
          </p:txBody>
        </p:sp>
        <p:sp>
          <p:nvSpPr>
            <p:cNvPr id="46" name="Shape 44">
              <a:extLst>
                <a:ext uri="{FF2B5EF4-FFF2-40B4-BE49-F238E27FC236}">
                  <a16:creationId xmlns:a16="http://schemas.microsoft.com/office/drawing/2014/main" id="{526192EF-1241-585B-6720-BE415B1739C2}"/>
                </a:ext>
              </a:extLst>
            </p:cNvPr>
            <p:cNvSpPr/>
            <p:nvPr/>
          </p:nvSpPr>
          <p:spPr>
            <a:xfrm>
              <a:off x="6903720" y="5221224"/>
              <a:ext cx="64008" cy="1234440"/>
            </a:xfrm>
            <a:prstGeom prst="rect">
              <a:avLst/>
            </a:prstGeom>
            <a:solidFill>
              <a:srgbClr val="C8933A"/>
            </a:solidFill>
            <a:ln w="12700">
              <a:solidFill>
                <a:srgbClr val="C8933A"/>
              </a:solidFill>
              <a:prstDash val="solid"/>
            </a:ln>
          </p:spPr>
          <p:txBody>
            <a:bodyPr/>
            <a:lstStyle/>
            <a:p>
              <a:endParaRPr lang="en-US"/>
            </a:p>
          </p:txBody>
        </p:sp>
        <p:sp>
          <p:nvSpPr>
            <p:cNvPr id="47" name="Text 45">
              <a:extLst>
                <a:ext uri="{FF2B5EF4-FFF2-40B4-BE49-F238E27FC236}">
                  <a16:creationId xmlns:a16="http://schemas.microsoft.com/office/drawing/2014/main" id="{9AA0B179-61A0-D82B-A1E6-D0D8F649BBC3}"/>
                </a:ext>
              </a:extLst>
            </p:cNvPr>
            <p:cNvSpPr/>
            <p:nvPr/>
          </p:nvSpPr>
          <p:spPr>
            <a:xfrm>
              <a:off x="7068312" y="5294376"/>
              <a:ext cx="4526280" cy="320040"/>
            </a:xfrm>
            <a:prstGeom prst="rect">
              <a:avLst/>
            </a:prstGeom>
            <a:noFill/>
            <a:ln/>
          </p:spPr>
          <p:txBody>
            <a:bodyPr wrap="square" rtlCol="0" anchor="ctr"/>
            <a:lstStyle/>
            <a:p>
              <a:pPr marL="0" indent="0">
                <a:buNone/>
              </a:pPr>
              <a:r>
                <a:rPr lang="en-US" b="1">
                  <a:solidFill>
                    <a:srgbClr val="0D1F3C"/>
                  </a:solidFill>
                  <a:latin typeface="Trebuchet MS" pitchFamily="34" charset="0"/>
                  <a:ea typeface="Trebuchet MS" pitchFamily="34" charset="-122"/>
                  <a:cs typeface="Trebuchet MS" pitchFamily="34" charset="-120"/>
                </a:rPr>
                <a:t>Market Share Gains</a:t>
              </a:r>
              <a:endParaRPr lang="en-US"/>
            </a:p>
          </p:txBody>
        </p:sp>
        <p:sp>
          <p:nvSpPr>
            <p:cNvPr id="48" name="Text 46">
              <a:extLst>
                <a:ext uri="{FF2B5EF4-FFF2-40B4-BE49-F238E27FC236}">
                  <a16:creationId xmlns:a16="http://schemas.microsoft.com/office/drawing/2014/main" id="{0D88BCB8-B0E5-A4B8-37A9-457112D5BED4}"/>
                </a:ext>
              </a:extLst>
            </p:cNvPr>
            <p:cNvSpPr/>
            <p:nvPr/>
          </p:nvSpPr>
          <p:spPr>
            <a:xfrm>
              <a:off x="7068312" y="5605272"/>
              <a:ext cx="4526280" cy="777240"/>
            </a:xfrm>
            <a:prstGeom prst="rect">
              <a:avLst/>
            </a:prstGeom>
            <a:noFill/>
            <a:ln/>
          </p:spPr>
          <p:txBody>
            <a:bodyPr wrap="square" rtlCol="0" anchor="ctr"/>
            <a:lstStyle/>
            <a:p>
              <a:pPr marL="0" indent="0">
                <a:lnSpc>
                  <a:spcPct val="135000"/>
                </a:lnSpc>
                <a:buNone/>
              </a:pPr>
              <a:r>
                <a:rPr lang="en-US" sz="1600">
                  <a:solidFill>
                    <a:srgbClr val="1A2840"/>
                  </a:solidFill>
                  <a:latin typeface="Calibri" pitchFamily="34" charset="0"/>
                  <a:ea typeface="Calibri" pitchFamily="34" charset="-122"/>
                  <a:cs typeface="Calibri" pitchFamily="34" charset="-120"/>
                </a:rPr>
                <a:t>Mission-critical sole-source position means LOAR grows with platform volume; no price competition.</a:t>
              </a:r>
              <a:endParaRPr lang="en-US" sz="1600"/>
            </a:p>
          </p:txBody>
        </p:sp>
      </p:grpSp>
      <p:grpSp>
        <p:nvGrpSpPr>
          <p:cNvPr id="54" name="Group 53">
            <a:extLst>
              <a:ext uri="{FF2B5EF4-FFF2-40B4-BE49-F238E27FC236}">
                <a16:creationId xmlns:a16="http://schemas.microsoft.com/office/drawing/2014/main" id="{F57D2158-81F4-B8B8-3EE4-8D50B3ABF044}"/>
              </a:ext>
            </a:extLst>
          </p:cNvPr>
          <p:cNvGrpSpPr/>
          <p:nvPr/>
        </p:nvGrpSpPr>
        <p:grpSpPr>
          <a:xfrm>
            <a:off x="0" y="6263641"/>
            <a:ext cx="12188952" cy="594360"/>
            <a:chOff x="0" y="5943600"/>
            <a:chExt cx="12188952" cy="914400"/>
          </a:xfrm>
        </p:grpSpPr>
        <p:sp>
          <p:nvSpPr>
            <p:cNvPr id="55" name="Shape 1">
              <a:extLst>
                <a:ext uri="{FF2B5EF4-FFF2-40B4-BE49-F238E27FC236}">
                  <a16:creationId xmlns:a16="http://schemas.microsoft.com/office/drawing/2014/main" id="{D4A402E9-DA1B-A032-ABB2-5FBA6F7C8466}"/>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56" name="Text 16">
              <a:extLst>
                <a:ext uri="{FF2B5EF4-FFF2-40B4-BE49-F238E27FC236}">
                  <a16:creationId xmlns:a16="http://schemas.microsoft.com/office/drawing/2014/main" id="{83169C1A-C900-1089-CF44-224250E3D007}"/>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7" name="Picture 56" descr="A logo of a globe and plane&#10;&#10;AI-generated content may be incorrect.">
            <a:extLst>
              <a:ext uri="{FF2B5EF4-FFF2-40B4-BE49-F238E27FC236}">
                <a16:creationId xmlns:a16="http://schemas.microsoft.com/office/drawing/2014/main" id="{6254D591-D201-796D-A1E0-FA557EEE9F26}"/>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418090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6">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ACQUIRE &amp; OPTIMIZE PLAYBOOK</a:t>
            </a:r>
            <a:endParaRPr lang="en-US" sz="2800"/>
          </a:p>
        </p:txBody>
      </p:sp>
      <p:sp>
        <p:nvSpPr>
          <p:cNvPr id="4" name="Text 2"/>
          <p:cNvSpPr/>
          <p:nvPr/>
        </p:nvSpPr>
        <p:spPr>
          <a:xfrm>
            <a:off x="1015514" y="1047651"/>
            <a:ext cx="5943600" cy="347472"/>
          </a:xfrm>
          <a:prstGeom prst="rect">
            <a:avLst/>
          </a:prstGeom>
          <a:noFill/>
          <a:ln/>
        </p:spPr>
        <p:txBody>
          <a:bodyPr wrap="square" rtlCol="0" anchor="ctr"/>
          <a:lstStyle/>
          <a:p>
            <a:pPr marL="0" indent="0">
              <a:buNone/>
            </a:pPr>
            <a:r>
              <a:rPr lang="en-US" sz="2400" b="1" kern="0" spc="150">
                <a:solidFill>
                  <a:srgbClr val="C8933A"/>
                </a:solidFill>
                <a:latin typeface="Calibri" pitchFamily="34" charset="0"/>
                <a:ea typeface="Calibri" pitchFamily="34" charset="-122"/>
                <a:cs typeface="Calibri" pitchFamily="34" charset="-120"/>
              </a:rPr>
              <a:t>THE LOAR M&amp;A FLYWHEEL</a:t>
            </a:r>
            <a:endParaRPr lang="en-US" sz="2400"/>
          </a:p>
        </p:txBody>
      </p:sp>
      <p:grpSp>
        <p:nvGrpSpPr>
          <p:cNvPr id="53" name="Group 52">
            <a:extLst>
              <a:ext uri="{FF2B5EF4-FFF2-40B4-BE49-F238E27FC236}">
                <a16:creationId xmlns:a16="http://schemas.microsoft.com/office/drawing/2014/main" id="{4EE2CF1D-B2F9-A5CD-ED65-33676D777DE7}"/>
              </a:ext>
            </a:extLst>
          </p:cNvPr>
          <p:cNvGrpSpPr/>
          <p:nvPr/>
        </p:nvGrpSpPr>
        <p:grpSpPr>
          <a:xfrm>
            <a:off x="1015514" y="1491479"/>
            <a:ext cx="10160972" cy="4062453"/>
            <a:chOff x="457200" y="1463040"/>
            <a:chExt cx="5577840" cy="4800600"/>
          </a:xfrm>
        </p:grpSpPr>
        <p:sp>
          <p:nvSpPr>
            <p:cNvPr id="5" name="Shape 3"/>
            <p:cNvSpPr/>
            <p:nvPr/>
          </p:nvSpPr>
          <p:spPr>
            <a:xfrm>
              <a:off x="457200" y="1463040"/>
              <a:ext cx="5577840" cy="1097280"/>
            </a:xfrm>
            <a:prstGeom prst="rect">
              <a:avLst/>
            </a:prstGeom>
            <a:solidFill>
              <a:srgbClr val="1B3A6B"/>
            </a:solidFill>
            <a:ln w="12700">
              <a:solidFill>
                <a:srgbClr val="2A3F6A"/>
              </a:solidFill>
              <a:prstDash val="solid"/>
            </a:ln>
          </p:spPr>
          <p:txBody>
            <a:bodyPr/>
            <a:lstStyle/>
            <a:p>
              <a:endParaRPr lang="en-US"/>
            </a:p>
          </p:txBody>
        </p:sp>
        <p:sp>
          <p:nvSpPr>
            <p:cNvPr id="6" name="Shape 4"/>
            <p:cNvSpPr/>
            <p:nvPr/>
          </p:nvSpPr>
          <p:spPr>
            <a:xfrm>
              <a:off x="566928" y="1719072"/>
              <a:ext cx="502920" cy="502920"/>
            </a:xfrm>
            <a:prstGeom prst="ellipse">
              <a:avLst/>
            </a:prstGeom>
            <a:solidFill>
              <a:srgbClr val="C8933A"/>
            </a:solidFill>
            <a:ln w="12700">
              <a:solidFill>
                <a:srgbClr val="C8933A"/>
              </a:solidFill>
              <a:prstDash val="solid"/>
            </a:ln>
          </p:spPr>
          <p:txBody>
            <a:bodyPr/>
            <a:lstStyle/>
            <a:p>
              <a:endParaRPr lang="en-US"/>
            </a:p>
          </p:txBody>
        </p:sp>
        <p:sp>
          <p:nvSpPr>
            <p:cNvPr id="7" name="Text 5"/>
            <p:cNvSpPr/>
            <p:nvPr/>
          </p:nvSpPr>
          <p:spPr>
            <a:xfrm>
              <a:off x="566928" y="1719072"/>
              <a:ext cx="502920" cy="502920"/>
            </a:xfrm>
            <a:prstGeom prst="rect">
              <a:avLst/>
            </a:prstGeom>
            <a:noFill/>
            <a:ln/>
          </p:spPr>
          <p:txBody>
            <a:bodyPr wrap="square" rtlCol="0" anchor="ctr"/>
            <a:lstStyle/>
            <a:p>
              <a:pPr marL="0" indent="0" algn="ctr">
                <a:buNone/>
              </a:pPr>
              <a:r>
                <a:rPr lang="en-US" sz="3200" b="1">
                  <a:solidFill>
                    <a:srgbClr val="0D1F3C"/>
                  </a:solidFill>
                  <a:latin typeface="Trebuchet MS" pitchFamily="34" charset="0"/>
                  <a:ea typeface="Trebuchet MS" pitchFamily="34" charset="-122"/>
                  <a:cs typeface="Trebuchet MS" pitchFamily="34" charset="-120"/>
                </a:rPr>
                <a:t>1</a:t>
              </a:r>
              <a:endParaRPr lang="en-US" sz="3200"/>
            </a:p>
          </p:txBody>
        </p:sp>
        <p:sp>
          <p:nvSpPr>
            <p:cNvPr id="8" name="Text 6"/>
            <p:cNvSpPr/>
            <p:nvPr/>
          </p:nvSpPr>
          <p:spPr>
            <a:xfrm>
              <a:off x="1207008" y="1554480"/>
              <a:ext cx="4663440" cy="347472"/>
            </a:xfrm>
            <a:prstGeom prst="rect">
              <a:avLst/>
            </a:prstGeom>
            <a:noFill/>
            <a:ln/>
          </p:spPr>
          <p:txBody>
            <a:bodyPr wrap="square" rtlCol="0" anchor="ctr"/>
            <a:lstStyle/>
            <a:p>
              <a:pPr marL="0" indent="0">
                <a:buNone/>
              </a:pPr>
              <a:r>
                <a:rPr lang="en-US" sz="2400" b="1">
                  <a:solidFill>
                    <a:srgbClr val="FFFFFF"/>
                  </a:solidFill>
                  <a:latin typeface="Trebuchet MS" pitchFamily="34" charset="0"/>
                  <a:ea typeface="Trebuchet MS" pitchFamily="34" charset="-122"/>
                  <a:cs typeface="Trebuchet MS" pitchFamily="34" charset="-120"/>
                </a:rPr>
                <a:t>Identify</a:t>
              </a:r>
              <a:endParaRPr lang="en-US" sz="2400"/>
            </a:p>
          </p:txBody>
        </p:sp>
        <p:sp>
          <p:nvSpPr>
            <p:cNvPr id="9" name="Text 7"/>
            <p:cNvSpPr/>
            <p:nvPr/>
          </p:nvSpPr>
          <p:spPr>
            <a:xfrm>
              <a:off x="1207008" y="1883664"/>
              <a:ext cx="4663440" cy="621792"/>
            </a:xfrm>
            <a:prstGeom prst="rect">
              <a:avLst/>
            </a:prstGeom>
            <a:noFill/>
            <a:ln/>
          </p:spPr>
          <p:txBody>
            <a:bodyPr wrap="square" rtlCol="0" anchor="ctr"/>
            <a:lstStyle/>
            <a:p>
              <a:pPr marL="0" indent="0">
                <a:lnSpc>
                  <a:spcPct val="130000"/>
                </a:lnSpc>
                <a:buNone/>
              </a:pPr>
              <a:r>
                <a:rPr lang="en-US" sz="1600">
                  <a:solidFill>
                    <a:srgbClr val="F2F4F7"/>
                  </a:solidFill>
                  <a:latin typeface="Calibri" pitchFamily="34" charset="0"/>
                  <a:ea typeface="Calibri" pitchFamily="34" charset="-122"/>
                  <a:cs typeface="Calibri" pitchFamily="34" charset="-120"/>
                </a:rPr>
                <a:t>Target niche aerospace/defense businesses with sole-source content, aftermarket mix &gt;50%, and defensible IP.</a:t>
              </a:r>
              <a:endParaRPr lang="en-US" sz="1600"/>
            </a:p>
          </p:txBody>
        </p:sp>
        <p:sp>
          <p:nvSpPr>
            <p:cNvPr id="10" name="Shape 8"/>
            <p:cNvSpPr/>
            <p:nvPr/>
          </p:nvSpPr>
          <p:spPr>
            <a:xfrm>
              <a:off x="457200" y="2697480"/>
              <a:ext cx="5577840" cy="1097280"/>
            </a:xfrm>
            <a:prstGeom prst="rect">
              <a:avLst/>
            </a:prstGeom>
            <a:solidFill>
              <a:srgbClr val="1B3A6B"/>
            </a:solidFill>
            <a:ln w="12700">
              <a:solidFill>
                <a:srgbClr val="2A3F6A"/>
              </a:solidFill>
              <a:prstDash val="solid"/>
            </a:ln>
          </p:spPr>
          <p:txBody>
            <a:bodyPr/>
            <a:lstStyle/>
            <a:p>
              <a:endParaRPr lang="en-US"/>
            </a:p>
          </p:txBody>
        </p:sp>
        <p:sp>
          <p:nvSpPr>
            <p:cNvPr id="11" name="Shape 9"/>
            <p:cNvSpPr/>
            <p:nvPr/>
          </p:nvSpPr>
          <p:spPr>
            <a:xfrm>
              <a:off x="566928" y="2953512"/>
              <a:ext cx="502920" cy="502920"/>
            </a:xfrm>
            <a:prstGeom prst="ellipse">
              <a:avLst/>
            </a:prstGeom>
            <a:solidFill>
              <a:srgbClr val="C8933A"/>
            </a:solidFill>
            <a:ln w="12700">
              <a:solidFill>
                <a:srgbClr val="C8933A"/>
              </a:solidFill>
              <a:prstDash val="solid"/>
            </a:ln>
          </p:spPr>
          <p:txBody>
            <a:bodyPr/>
            <a:lstStyle/>
            <a:p>
              <a:endParaRPr lang="en-US"/>
            </a:p>
          </p:txBody>
        </p:sp>
        <p:sp>
          <p:nvSpPr>
            <p:cNvPr id="12" name="Text 10"/>
            <p:cNvSpPr/>
            <p:nvPr/>
          </p:nvSpPr>
          <p:spPr>
            <a:xfrm>
              <a:off x="566928" y="2953512"/>
              <a:ext cx="502920" cy="502920"/>
            </a:xfrm>
            <a:prstGeom prst="rect">
              <a:avLst/>
            </a:prstGeom>
            <a:noFill/>
            <a:ln/>
          </p:spPr>
          <p:txBody>
            <a:bodyPr wrap="square" rtlCol="0" anchor="ctr"/>
            <a:lstStyle/>
            <a:p>
              <a:pPr marL="0" indent="0" algn="ctr">
                <a:buNone/>
              </a:pPr>
              <a:r>
                <a:rPr lang="en-US" sz="3200" b="1">
                  <a:solidFill>
                    <a:srgbClr val="0D1F3C"/>
                  </a:solidFill>
                  <a:latin typeface="Trebuchet MS" pitchFamily="34" charset="0"/>
                  <a:ea typeface="Trebuchet MS" pitchFamily="34" charset="-122"/>
                  <a:cs typeface="Trebuchet MS" pitchFamily="34" charset="-120"/>
                </a:rPr>
                <a:t>2</a:t>
              </a:r>
              <a:endParaRPr lang="en-US" sz="3200"/>
            </a:p>
          </p:txBody>
        </p:sp>
        <p:sp>
          <p:nvSpPr>
            <p:cNvPr id="13" name="Text 11"/>
            <p:cNvSpPr/>
            <p:nvPr/>
          </p:nvSpPr>
          <p:spPr>
            <a:xfrm>
              <a:off x="1207008" y="2788920"/>
              <a:ext cx="4663440" cy="347472"/>
            </a:xfrm>
            <a:prstGeom prst="rect">
              <a:avLst/>
            </a:prstGeom>
            <a:noFill/>
            <a:ln/>
          </p:spPr>
          <p:txBody>
            <a:bodyPr wrap="square" rtlCol="0" anchor="ctr"/>
            <a:lstStyle/>
            <a:p>
              <a:pPr marL="0" indent="0">
                <a:buNone/>
              </a:pPr>
              <a:r>
                <a:rPr lang="en-US" sz="2400" b="1">
                  <a:solidFill>
                    <a:srgbClr val="FFFFFF"/>
                  </a:solidFill>
                  <a:latin typeface="Trebuchet MS" pitchFamily="34" charset="0"/>
                  <a:ea typeface="Trebuchet MS" pitchFamily="34" charset="-122"/>
                  <a:cs typeface="Trebuchet MS" pitchFamily="34" charset="-120"/>
                </a:rPr>
                <a:t>Acquire</a:t>
              </a:r>
              <a:endParaRPr lang="en-US" sz="2400"/>
            </a:p>
          </p:txBody>
        </p:sp>
        <p:sp>
          <p:nvSpPr>
            <p:cNvPr id="14" name="Text 12"/>
            <p:cNvSpPr/>
            <p:nvPr/>
          </p:nvSpPr>
          <p:spPr>
            <a:xfrm>
              <a:off x="1207008" y="3118104"/>
              <a:ext cx="4663440" cy="621792"/>
            </a:xfrm>
            <a:prstGeom prst="rect">
              <a:avLst/>
            </a:prstGeom>
            <a:noFill/>
            <a:ln/>
          </p:spPr>
          <p:txBody>
            <a:bodyPr wrap="square" rtlCol="0" anchor="ctr"/>
            <a:lstStyle/>
            <a:p>
              <a:pPr marL="0" indent="0">
                <a:lnSpc>
                  <a:spcPct val="130000"/>
                </a:lnSpc>
                <a:buNone/>
              </a:pPr>
              <a:r>
                <a:rPr lang="en-US" sz="1600">
                  <a:solidFill>
                    <a:srgbClr val="F2F4F7"/>
                  </a:solidFill>
                  <a:latin typeface="Calibri" pitchFamily="34" charset="0"/>
                  <a:ea typeface="Calibri" pitchFamily="34" charset="-122"/>
                  <a:cs typeface="Calibri" pitchFamily="34" charset="-120"/>
                </a:rPr>
                <a:t>Buy at disciplined valuations. 7 acquisitions to date. Recent: LMB Fans &amp; Motors, Harper Engineering, </a:t>
              </a:r>
              <a:r>
                <a:rPr lang="en-US" sz="1600" err="1">
                  <a:solidFill>
                    <a:srgbClr val="F2F4F7"/>
                  </a:solidFill>
                  <a:latin typeface="Calibri" pitchFamily="34" charset="0"/>
                  <a:ea typeface="Calibri" pitchFamily="34" charset="-122"/>
                  <a:cs typeface="Calibri" pitchFamily="34" charset="-120"/>
                </a:rPr>
                <a:t>Beadlight</a:t>
              </a:r>
              <a:r>
                <a:rPr lang="en-US" sz="1600">
                  <a:solidFill>
                    <a:srgbClr val="F2F4F7"/>
                  </a:solidFill>
                  <a:latin typeface="Calibri" pitchFamily="34" charset="0"/>
                  <a:ea typeface="Calibri" pitchFamily="34" charset="-122"/>
                  <a:cs typeface="Calibri" pitchFamily="34" charset="-120"/>
                </a:rPr>
                <a:t> Ltd.</a:t>
              </a:r>
              <a:endParaRPr lang="en-US" sz="1600"/>
            </a:p>
          </p:txBody>
        </p:sp>
        <p:sp>
          <p:nvSpPr>
            <p:cNvPr id="15" name="Shape 13"/>
            <p:cNvSpPr/>
            <p:nvPr/>
          </p:nvSpPr>
          <p:spPr>
            <a:xfrm>
              <a:off x="457200" y="3931920"/>
              <a:ext cx="5577840" cy="1097280"/>
            </a:xfrm>
            <a:prstGeom prst="rect">
              <a:avLst/>
            </a:prstGeom>
            <a:solidFill>
              <a:srgbClr val="1B3A6B"/>
            </a:solidFill>
            <a:ln w="12700">
              <a:solidFill>
                <a:srgbClr val="2A3F6A"/>
              </a:solidFill>
              <a:prstDash val="solid"/>
            </a:ln>
          </p:spPr>
          <p:txBody>
            <a:bodyPr/>
            <a:lstStyle/>
            <a:p>
              <a:endParaRPr lang="en-US"/>
            </a:p>
          </p:txBody>
        </p:sp>
        <p:sp>
          <p:nvSpPr>
            <p:cNvPr id="16" name="Shape 14"/>
            <p:cNvSpPr/>
            <p:nvPr/>
          </p:nvSpPr>
          <p:spPr>
            <a:xfrm>
              <a:off x="566928" y="4187952"/>
              <a:ext cx="502920" cy="502920"/>
            </a:xfrm>
            <a:prstGeom prst="ellipse">
              <a:avLst/>
            </a:prstGeom>
            <a:solidFill>
              <a:srgbClr val="C8933A"/>
            </a:solidFill>
            <a:ln w="12700">
              <a:solidFill>
                <a:srgbClr val="C8933A"/>
              </a:solidFill>
              <a:prstDash val="solid"/>
            </a:ln>
          </p:spPr>
          <p:txBody>
            <a:bodyPr/>
            <a:lstStyle/>
            <a:p>
              <a:endParaRPr lang="en-US"/>
            </a:p>
          </p:txBody>
        </p:sp>
        <p:sp>
          <p:nvSpPr>
            <p:cNvPr id="17" name="Text 15"/>
            <p:cNvSpPr/>
            <p:nvPr/>
          </p:nvSpPr>
          <p:spPr>
            <a:xfrm>
              <a:off x="566928" y="4187952"/>
              <a:ext cx="502920" cy="502920"/>
            </a:xfrm>
            <a:prstGeom prst="rect">
              <a:avLst/>
            </a:prstGeom>
            <a:noFill/>
            <a:ln/>
          </p:spPr>
          <p:txBody>
            <a:bodyPr wrap="square" rtlCol="0" anchor="ctr"/>
            <a:lstStyle/>
            <a:p>
              <a:pPr marL="0" indent="0" algn="ctr">
                <a:buNone/>
              </a:pPr>
              <a:r>
                <a:rPr lang="en-US" sz="3200" b="1">
                  <a:solidFill>
                    <a:srgbClr val="0D1F3C"/>
                  </a:solidFill>
                  <a:latin typeface="Trebuchet MS" pitchFamily="34" charset="0"/>
                  <a:ea typeface="Trebuchet MS" pitchFamily="34" charset="-122"/>
                  <a:cs typeface="Trebuchet MS" pitchFamily="34" charset="-120"/>
                </a:rPr>
                <a:t>3</a:t>
              </a:r>
              <a:endParaRPr lang="en-US" sz="3200"/>
            </a:p>
          </p:txBody>
        </p:sp>
        <p:sp>
          <p:nvSpPr>
            <p:cNvPr id="18" name="Text 16"/>
            <p:cNvSpPr/>
            <p:nvPr/>
          </p:nvSpPr>
          <p:spPr>
            <a:xfrm>
              <a:off x="1207008" y="4023360"/>
              <a:ext cx="4663440" cy="347472"/>
            </a:xfrm>
            <a:prstGeom prst="rect">
              <a:avLst/>
            </a:prstGeom>
            <a:noFill/>
            <a:ln/>
          </p:spPr>
          <p:txBody>
            <a:bodyPr wrap="square" rtlCol="0" anchor="ctr"/>
            <a:lstStyle/>
            <a:p>
              <a:pPr marL="0" indent="0">
                <a:buNone/>
              </a:pPr>
              <a:r>
                <a:rPr lang="en-US" sz="2400" b="1">
                  <a:solidFill>
                    <a:srgbClr val="FFFFFF"/>
                  </a:solidFill>
                  <a:latin typeface="Trebuchet MS" pitchFamily="34" charset="0"/>
                  <a:ea typeface="Trebuchet MS" pitchFamily="34" charset="-122"/>
                  <a:cs typeface="Trebuchet MS" pitchFamily="34" charset="-120"/>
                </a:rPr>
                <a:t>Optimize</a:t>
              </a:r>
              <a:endParaRPr lang="en-US" sz="2400"/>
            </a:p>
          </p:txBody>
        </p:sp>
        <p:sp>
          <p:nvSpPr>
            <p:cNvPr id="19" name="Text 17"/>
            <p:cNvSpPr/>
            <p:nvPr/>
          </p:nvSpPr>
          <p:spPr>
            <a:xfrm>
              <a:off x="1207008" y="4352544"/>
              <a:ext cx="4663440" cy="621792"/>
            </a:xfrm>
            <a:prstGeom prst="rect">
              <a:avLst/>
            </a:prstGeom>
            <a:noFill/>
            <a:ln/>
          </p:spPr>
          <p:txBody>
            <a:bodyPr wrap="square" rtlCol="0" anchor="ctr"/>
            <a:lstStyle/>
            <a:p>
              <a:pPr marL="0" indent="0">
                <a:lnSpc>
                  <a:spcPct val="130000"/>
                </a:lnSpc>
                <a:buNone/>
              </a:pPr>
              <a:r>
                <a:rPr lang="en-US" sz="1600">
                  <a:solidFill>
                    <a:srgbClr val="F2F4F7"/>
                  </a:solidFill>
                  <a:latin typeface="Calibri" pitchFamily="34" charset="0"/>
                  <a:ea typeface="Calibri" pitchFamily="34" charset="-122"/>
                  <a:cs typeface="Calibri" pitchFamily="34" charset="-120"/>
                </a:rPr>
                <a:t>Apply Loar operating system: lean manufacturing, procurement leverage, SG&amp;A rationalization → expand margins to 40%+ EBITDA.</a:t>
              </a:r>
              <a:endParaRPr lang="en-US" sz="1600"/>
            </a:p>
          </p:txBody>
        </p:sp>
        <p:sp>
          <p:nvSpPr>
            <p:cNvPr id="20" name="Shape 18"/>
            <p:cNvSpPr/>
            <p:nvPr/>
          </p:nvSpPr>
          <p:spPr>
            <a:xfrm>
              <a:off x="457200" y="5166360"/>
              <a:ext cx="5577840" cy="1097280"/>
            </a:xfrm>
            <a:prstGeom prst="rect">
              <a:avLst/>
            </a:prstGeom>
            <a:solidFill>
              <a:srgbClr val="1B3A6B"/>
            </a:solidFill>
            <a:ln w="12700">
              <a:solidFill>
                <a:srgbClr val="2A3F6A"/>
              </a:solidFill>
              <a:prstDash val="solid"/>
            </a:ln>
          </p:spPr>
          <p:txBody>
            <a:bodyPr/>
            <a:lstStyle/>
            <a:p>
              <a:endParaRPr lang="en-US"/>
            </a:p>
          </p:txBody>
        </p:sp>
        <p:sp>
          <p:nvSpPr>
            <p:cNvPr id="21" name="Shape 19"/>
            <p:cNvSpPr/>
            <p:nvPr/>
          </p:nvSpPr>
          <p:spPr>
            <a:xfrm>
              <a:off x="566928" y="5422392"/>
              <a:ext cx="502920" cy="502920"/>
            </a:xfrm>
            <a:prstGeom prst="ellipse">
              <a:avLst/>
            </a:prstGeom>
            <a:solidFill>
              <a:srgbClr val="C8933A"/>
            </a:solidFill>
            <a:ln w="12700">
              <a:solidFill>
                <a:srgbClr val="C8933A"/>
              </a:solidFill>
              <a:prstDash val="solid"/>
            </a:ln>
          </p:spPr>
          <p:txBody>
            <a:bodyPr/>
            <a:lstStyle/>
            <a:p>
              <a:endParaRPr lang="en-US"/>
            </a:p>
          </p:txBody>
        </p:sp>
        <p:sp>
          <p:nvSpPr>
            <p:cNvPr id="22" name="Text 20"/>
            <p:cNvSpPr/>
            <p:nvPr/>
          </p:nvSpPr>
          <p:spPr>
            <a:xfrm>
              <a:off x="566928" y="5422392"/>
              <a:ext cx="502920" cy="502920"/>
            </a:xfrm>
            <a:prstGeom prst="rect">
              <a:avLst/>
            </a:prstGeom>
            <a:noFill/>
            <a:ln/>
          </p:spPr>
          <p:txBody>
            <a:bodyPr wrap="square" rtlCol="0" anchor="ctr"/>
            <a:lstStyle/>
            <a:p>
              <a:pPr marL="0" indent="0" algn="ctr">
                <a:buNone/>
              </a:pPr>
              <a:r>
                <a:rPr lang="en-US" sz="3200" b="1">
                  <a:solidFill>
                    <a:srgbClr val="0D1F3C"/>
                  </a:solidFill>
                  <a:latin typeface="Trebuchet MS" pitchFamily="34" charset="0"/>
                  <a:ea typeface="Trebuchet MS" pitchFamily="34" charset="-122"/>
                  <a:cs typeface="Trebuchet MS" pitchFamily="34" charset="-120"/>
                </a:rPr>
                <a:t>4</a:t>
              </a:r>
              <a:endParaRPr lang="en-US" sz="3200"/>
            </a:p>
          </p:txBody>
        </p:sp>
        <p:sp>
          <p:nvSpPr>
            <p:cNvPr id="23" name="Text 21"/>
            <p:cNvSpPr/>
            <p:nvPr/>
          </p:nvSpPr>
          <p:spPr>
            <a:xfrm>
              <a:off x="1207008" y="5257800"/>
              <a:ext cx="4663440" cy="347472"/>
            </a:xfrm>
            <a:prstGeom prst="rect">
              <a:avLst/>
            </a:prstGeom>
            <a:noFill/>
            <a:ln/>
          </p:spPr>
          <p:txBody>
            <a:bodyPr wrap="square" rtlCol="0" anchor="ctr"/>
            <a:lstStyle/>
            <a:p>
              <a:pPr marL="0" indent="0">
                <a:buNone/>
              </a:pPr>
              <a:r>
                <a:rPr lang="en-US" sz="2400" b="1">
                  <a:solidFill>
                    <a:srgbClr val="FFFFFF"/>
                  </a:solidFill>
                  <a:latin typeface="Trebuchet MS" pitchFamily="34" charset="0"/>
                  <a:ea typeface="Trebuchet MS" pitchFamily="34" charset="-122"/>
                  <a:cs typeface="Trebuchet MS" pitchFamily="34" charset="-120"/>
                </a:rPr>
                <a:t>Compound</a:t>
              </a:r>
              <a:endParaRPr lang="en-US" sz="2400"/>
            </a:p>
          </p:txBody>
        </p:sp>
        <p:sp>
          <p:nvSpPr>
            <p:cNvPr id="24" name="Text 22"/>
            <p:cNvSpPr/>
            <p:nvPr/>
          </p:nvSpPr>
          <p:spPr>
            <a:xfrm>
              <a:off x="1207008" y="5586984"/>
              <a:ext cx="4663440" cy="621792"/>
            </a:xfrm>
            <a:prstGeom prst="rect">
              <a:avLst/>
            </a:prstGeom>
            <a:noFill/>
            <a:ln/>
          </p:spPr>
          <p:txBody>
            <a:bodyPr wrap="square" rtlCol="0" anchor="ctr"/>
            <a:lstStyle/>
            <a:p>
              <a:pPr marL="0" indent="0">
                <a:lnSpc>
                  <a:spcPct val="130000"/>
                </a:lnSpc>
                <a:buNone/>
              </a:pPr>
              <a:r>
                <a:rPr lang="en-US" sz="1600">
                  <a:solidFill>
                    <a:srgbClr val="F2F4F7"/>
                  </a:solidFill>
                  <a:latin typeface="Calibri" pitchFamily="34" charset="0"/>
                  <a:ea typeface="Calibri" pitchFamily="34" charset="-122"/>
                  <a:cs typeface="Calibri" pitchFamily="34" charset="-120"/>
                </a:rPr>
                <a:t>Higher cash flow funds the next acquisition. Recurring aftermarket revenue creates durable, multi-year compounding.</a:t>
              </a:r>
              <a:endParaRPr lang="en-US" sz="1600"/>
            </a:p>
          </p:txBody>
        </p:sp>
      </p:grpSp>
      <p:grpSp>
        <p:nvGrpSpPr>
          <p:cNvPr id="54" name="Group 53">
            <a:extLst>
              <a:ext uri="{FF2B5EF4-FFF2-40B4-BE49-F238E27FC236}">
                <a16:creationId xmlns:a16="http://schemas.microsoft.com/office/drawing/2014/main" id="{EA9E3077-165F-2F80-AB2C-44A14211ED24}"/>
              </a:ext>
            </a:extLst>
          </p:cNvPr>
          <p:cNvGrpSpPr/>
          <p:nvPr/>
        </p:nvGrpSpPr>
        <p:grpSpPr>
          <a:xfrm>
            <a:off x="0" y="6263641"/>
            <a:ext cx="12188952" cy="594360"/>
            <a:chOff x="0" y="5943600"/>
            <a:chExt cx="12188952" cy="914400"/>
          </a:xfrm>
        </p:grpSpPr>
        <p:sp>
          <p:nvSpPr>
            <p:cNvPr id="55" name="Shape 1">
              <a:extLst>
                <a:ext uri="{FF2B5EF4-FFF2-40B4-BE49-F238E27FC236}">
                  <a16:creationId xmlns:a16="http://schemas.microsoft.com/office/drawing/2014/main" id="{2CCD73C9-2F49-7E51-075F-CF3D531F98C0}"/>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56" name="Text 16">
              <a:extLst>
                <a:ext uri="{FF2B5EF4-FFF2-40B4-BE49-F238E27FC236}">
                  <a16:creationId xmlns:a16="http://schemas.microsoft.com/office/drawing/2014/main" id="{84E8516F-5C92-8820-D874-9478386B83A1}"/>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7" name="Picture 56" descr="A logo of a globe and plane&#10;&#10;AI-generated content may be incorrect.">
            <a:extLst>
              <a:ext uri="{FF2B5EF4-FFF2-40B4-BE49-F238E27FC236}">
                <a16:creationId xmlns:a16="http://schemas.microsoft.com/office/drawing/2014/main" id="{4B16BC8A-27D5-5829-F496-AF339DAFAF0A}"/>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D1F3C"/>
        </a:solidFill>
        <a:effectLst/>
      </p:bgPr>
    </p:bg>
    <p:spTree>
      <p:nvGrpSpPr>
        <p:cNvPr id="1" name="">
          <a:extLst>
            <a:ext uri="{FF2B5EF4-FFF2-40B4-BE49-F238E27FC236}">
              <a16:creationId xmlns:a16="http://schemas.microsoft.com/office/drawing/2014/main" id="{995AA6FE-61C2-125D-74FC-E5BA239714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7083220-8B56-6670-B3C8-901CAA8250BA}"/>
              </a:ext>
            </a:extLst>
          </p:cNvPr>
          <p:cNvSpPr/>
          <p:nvPr/>
        </p:nvSpPr>
        <p:spPr>
          <a:xfrm>
            <a:off x="0" y="0"/>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a:extLst>
              <a:ext uri="{FF2B5EF4-FFF2-40B4-BE49-F238E27FC236}">
                <a16:creationId xmlns:a16="http://schemas.microsoft.com/office/drawing/2014/main" id="{DDC805C6-60EB-3CF7-FF09-D58250E29E02}"/>
              </a:ext>
            </a:extLst>
          </p:cNvPr>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ACQUIRE &amp; OPTIMIZE PLAYBOOK</a:t>
            </a:r>
            <a:endParaRPr lang="en-US" sz="2800"/>
          </a:p>
        </p:txBody>
      </p:sp>
      <p:sp>
        <p:nvSpPr>
          <p:cNvPr id="25" name="Text 23">
            <a:extLst>
              <a:ext uri="{FF2B5EF4-FFF2-40B4-BE49-F238E27FC236}">
                <a16:creationId xmlns:a16="http://schemas.microsoft.com/office/drawing/2014/main" id="{2EA4DB0B-EE6D-C290-BC7F-90DC539B655B}"/>
              </a:ext>
            </a:extLst>
          </p:cNvPr>
          <p:cNvSpPr/>
          <p:nvPr/>
        </p:nvSpPr>
        <p:spPr>
          <a:xfrm>
            <a:off x="760507" y="1003571"/>
            <a:ext cx="5303520" cy="347472"/>
          </a:xfrm>
          <a:prstGeom prst="rect">
            <a:avLst/>
          </a:prstGeom>
          <a:noFill/>
          <a:ln/>
        </p:spPr>
        <p:txBody>
          <a:bodyPr wrap="square" rtlCol="0" anchor="ctr"/>
          <a:lstStyle/>
          <a:p>
            <a:pPr marL="0" indent="0">
              <a:buNone/>
            </a:pPr>
            <a:r>
              <a:rPr lang="en-US" sz="2400" b="1" kern="0" spc="150">
                <a:solidFill>
                  <a:srgbClr val="C8933A"/>
                </a:solidFill>
                <a:latin typeface="Calibri" pitchFamily="34" charset="0"/>
                <a:ea typeface="Calibri" pitchFamily="34" charset="-122"/>
                <a:cs typeface="Calibri" pitchFamily="34" charset="-120"/>
              </a:rPr>
              <a:t>RECENT ACQUISITIONS</a:t>
            </a:r>
            <a:endParaRPr lang="en-US" sz="2400"/>
          </a:p>
        </p:txBody>
      </p:sp>
      <p:grpSp>
        <p:nvGrpSpPr>
          <p:cNvPr id="61" name="Group 60">
            <a:extLst>
              <a:ext uri="{FF2B5EF4-FFF2-40B4-BE49-F238E27FC236}">
                <a16:creationId xmlns:a16="http://schemas.microsoft.com/office/drawing/2014/main" id="{55E7E6A2-BFDC-8BC8-E5F0-4A6776F90841}"/>
              </a:ext>
            </a:extLst>
          </p:cNvPr>
          <p:cNvGrpSpPr/>
          <p:nvPr/>
        </p:nvGrpSpPr>
        <p:grpSpPr>
          <a:xfrm>
            <a:off x="859270" y="1385533"/>
            <a:ext cx="10570729" cy="4168399"/>
            <a:chOff x="859271" y="1385533"/>
            <a:chExt cx="10473458" cy="4570012"/>
          </a:xfrm>
        </p:grpSpPr>
        <p:sp>
          <p:nvSpPr>
            <p:cNvPr id="26" name="Shape 24">
              <a:extLst>
                <a:ext uri="{FF2B5EF4-FFF2-40B4-BE49-F238E27FC236}">
                  <a16:creationId xmlns:a16="http://schemas.microsoft.com/office/drawing/2014/main" id="{BE5B98DA-B6F2-78D3-7041-5AB1F2CC23CA}"/>
                </a:ext>
              </a:extLst>
            </p:cNvPr>
            <p:cNvSpPr/>
            <p:nvPr/>
          </p:nvSpPr>
          <p:spPr>
            <a:xfrm>
              <a:off x="859271" y="1385533"/>
              <a:ext cx="10243854" cy="362152"/>
            </a:xfrm>
            <a:prstGeom prst="rect">
              <a:avLst/>
            </a:prstGeom>
            <a:solidFill>
              <a:srgbClr val="C8933A"/>
            </a:solidFill>
            <a:ln w="12700">
              <a:solidFill>
                <a:srgbClr val="C8933A"/>
              </a:solidFill>
              <a:prstDash val="solid"/>
            </a:ln>
          </p:spPr>
          <p:txBody>
            <a:bodyPr/>
            <a:lstStyle/>
            <a:p>
              <a:endParaRPr lang="en-US" sz="1600"/>
            </a:p>
          </p:txBody>
        </p:sp>
        <p:sp>
          <p:nvSpPr>
            <p:cNvPr id="27" name="Text 25">
              <a:extLst>
                <a:ext uri="{FF2B5EF4-FFF2-40B4-BE49-F238E27FC236}">
                  <a16:creationId xmlns:a16="http://schemas.microsoft.com/office/drawing/2014/main" id="{CFF5FAA7-8F1F-6C97-5E9E-466059A7A9EF}"/>
                </a:ext>
              </a:extLst>
            </p:cNvPr>
            <p:cNvSpPr/>
            <p:nvPr/>
          </p:nvSpPr>
          <p:spPr>
            <a:xfrm>
              <a:off x="1000566" y="1385533"/>
              <a:ext cx="3355745" cy="347472"/>
            </a:xfrm>
            <a:prstGeom prst="rect">
              <a:avLst/>
            </a:prstGeom>
            <a:noFill/>
            <a:ln/>
          </p:spPr>
          <p:txBody>
            <a:bodyPr wrap="square" rtlCol="0" anchor="ctr"/>
            <a:lstStyle/>
            <a:p>
              <a:pPr marL="0" indent="0">
                <a:buNone/>
              </a:pPr>
              <a:r>
                <a:rPr lang="en-US" sz="2400" b="1">
                  <a:solidFill>
                    <a:srgbClr val="0D1F3C"/>
                  </a:solidFill>
                  <a:latin typeface="Calibri" pitchFamily="34" charset="0"/>
                  <a:ea typeface="Calibri" pitchFamily="34" charset="-122"/>
                  <a:cs typeface="Calibri" pitchFamily="34" charset="-120"/>
                </a:rPr>
                <a:t>Company</a:t>
              </a:r>
              <a:endParaRPr lang="en-US" sz="2400"/>
            </a:p>
          </p:txBody>
        </p:sp>
        <p:sp>
          <p:nvSpPr>
            <p:cNvPr id="28" name="Text 26">
              <a:extLst>
                <a:ext uri="{FF2B5EF4-FFF2-40B4-BE49-F238E27FC236}">
                  <a16:creationId xmlns:a16="http://schemas.microsoft.com/office/drawing/2014/main" id="{571BF3FC-28F8-F115-62AF-BA6B4B4FD77B}"/>
                </a:ext>
              </a:extLst>
            </p:cNvPr>
            <p:cNvSpPr/>
            <p:nvPr/>
          </p:nvSpPr>
          <p:spPr>
            <a:xfrm>
              <a:off x="4444620" y="1385533"/>
              <a:ext cx="1324636" cy="362152"/>
            </a:xfrm>
            <a:prstGeom prst="rect">
              <a:avLst/>
            </a:prstGeom>
            <a:noFill/>
            <a:ln/>
          </p:spPr>
          <p:txBody>
            <a:bodyPr wrap="square" rtlCol="0" anchor="ctr"/>
            <a:lstStyle/>
            <a:p>
              <a:pPr marL="0" indent="0">
                <a:buNone/>
              </a:pPr>
              <a:r>
                <a:rPr lang="en-US" sz="2400" b="1">
                  <a:solidFill>
                    <a:srgbClr val="0D1F3C"/>
                  </a:solidFill>
                  <a:latin typeface="Calibri" pitchFamily="34" charset="0"/>
                  <a:ea typeface="Calibri" pitchFamily="34" charset="-122"/>
                  <a:cs typeface="Calibri" pitchFamily="34" charset="-120"/>
                </a:rPr>
                <a:t>Year</a:t>
              </a:r>
              <a:endParaRPr lang="en-US" sz="2400"/>
            </a:p>
          </p:txBody>
        </p:sp>
        <p:sp>
          <p:nvSpPr>
            <p:cNvPr id="29" name="Text 27">
              <a:extLst>
                <a:ext uri="{FF2B5EF4-FFF2-40B4-BE49-F238E27FC236}">
                  <a16:creationId xmlns:a16="http://schemas.microsoft.com/office/drawing/2014/main" id="{61E6A20D-C751-E209-D035-3008F94A1FE9}"/>
                </a:ext>
              </a:extLst>
            </p:cNvPr>
            <p:cNvSpPr/>
            <p:nvPr/>
          </p:nvSpPr>
          <p:spPr>
            <a:xfrm>
              <a:off x="5857565" y="1385533"/>
              <a:ext cx="2560964" cy="362152"/>
            </a:xfrm>
            <a:prstGeom prst="rect">
              <a:avLst/>
            </a:prstGeom>
            <a:noFill/>
            <a:ln/>
          </p:spPr>
          <p:txBody>
            <a:bodyPr wrap="square" rtlCol="0" anchor="ctr"/>
            <a:lstStyle/>
            <a:p>
              <a:pPr marL="0" indent="0">
                <a:buNone/>
              </a:pPr>
              <a:r>
                <a:rPr lang="en-US" sz="2400" b="1">
                  <a:solidFill>
                    <a:srgbClr val="0D1F3C"/>
                  </a:solidFill>
                  <a:latin typeface="Calibri" pitchFamily="34" charset="0"/>
                  <a:ea typeface="Calibri" pitchFamily="34" charset="-122"/>
                  <a:cs typeface="Calibri" pitchFamily="34" charset="-120"/>
                </a:rPr>
                <a:t>Focus</a:t>
              </a:r>
              <a:endParaRPr lang="en-US" sz="2400"/>
            </a:p>
          </p:txBody>
        </p:sp>
        <p:sp>
          <p:nvSpPr>
            <p:cNvPr id="30" name="Text 28">
              <a:extLst>
                <a:ext uri="{FF2B5EF4-FFF2-40B4-BE49-F238E27FC236}">
                  <a16:creationId xmlns:a16="http://schemas.microsoft.com/office/drawing/2014/main" id="{AF342B5C-E54E-AB85-C03F-D47DC9885FD7}"/>
                </a:ext>
              </a:extLst>
            </p:cNvPr>
            <p:cNvSpPr/>
            <p:nvPr/>
          </p:nvSpPr>
          <p:spPr>
            <a:xfrm>
              <a:off x="8506838" y="1385533"/>
              <a:ext cx="2825891" cy="362152"/>
            </a:xfrm>
            <a:prstGeom prst="rect">
              <a:avLst/>
            </a:prstGeom>
            <a:noFill/>
            <a:ln/>
          </p:spPr>
          <p:txBody>
            <a:bodyPr wrap="square" rtlCol="0" anchor="ctr"/>
            <a:lstStyle/>
            <a:p>
              <a:pPr marL="0" indent="0">
                <a:buNone/>
              </a:pPr>
              <a:r>
                <a:rPr lang="en-US" sz="2400" b="1">
                  <a:solidFill>
                    <a:srgbClr val="0D1F3C"/>
                  </a:solidFill>
                  <a:latin typeface="Calibri" pitchFamily="34" charset="0"/>
                  <a:ea typeface="Calibri" pitchFamily="34" charset="-122"/>
                  <a:cs typeface="Calibri" pitchFamily="34" charset="-120"/>
                </a:rPr>
                <a:t>Status</a:t>
              </a:r>
              <a:endParaRPr lang="en-US" sz="2400"/>
            </a:p>
          </p:txBody>
        </p:sp>
        <p:sp>
          <p:nvSpPr>
            <p:cNvPr id="31" name="Shape 29">
              <a:extLst>
                <a:ext uri="{FF2B5EF4-FFF2-40B4-BE49-F238E27FC236}">
                  <a16:creationId xmlns:a16="http://schemas.microsoft.com/office/drawing/2014/main" id="{8EF37169-B89F-34F8-30E0-5AD40BDDACC5}"/>
                </a:ext>
              </a:extLst>
            </p:cNvPr>
            <p:cNvSpPr/>
            <p:nvPr/>
          </p:nvSpPr>
          <p:spPr>
            <a:xfrm>
              <a:off x="859271" y="1795109"/>
              <a:ext cx="10243854" cy="819153"/>
            </a:xfrm>
            <a:prstGeom prst="rect">
              <a:avLst/>
            </a:prstGeom>
            <a:solidFill>
              <a:srgbClr val="1B3A6B"/>
            </a:solidFill>
            <a:ln w="12700">
              <a:solidFill>
                <a:srgbClr val="2A3F6A"/>
              </a:solidFill>
              <a:prstDash val="solid"/>
            </a:ln>
          </p:spPr>
          <p:txBody>
            <a:bodyPr/>
            <a:lstStyle/>
            <a:p>
              <a:endParaRPr lang="en-US" sz="1600"/>
            </a:p>
          </p:txBody>
        </p:sp>
        <p:sp>
          <p:nvSpPr>
            <p:cNvPr id="36" name="Shape 34">
              <a:extLst>
                <a:ext uri="{FF2B5EF4-FFF2-40B4-BE49-F238E27FC236}">
                  <a16:creationId xmlns:a16="http://schemas.microsoft.com/office/drawing/2014/main" id="{5B6704B5-206F-4340-9EC1-25DDF8DD4473}"/>
                </a:ext>
              </a:extLst>
            </p:cNvPr>
            <p:cNvSpPr/>
            <p:nvPr/>
          </p:nvSpPr>
          <p:spPr>
            <a:xfrm>
              <a:off x="859271" y="2722046"/>
              <a:ext cx="10243854" cy="819153"/>
            </a:xfrm>
            <a:prstGeom prst="rect">
              <a:avLst/>
            </a:prstGeom>
            <a:solidFill>
              <a:srgbClr val="1A3160"/>
            </a:solidFill>
            <a:ln w="12700">
              <a:solidFill>
                <a:srgbClr val="2A3F6A"/>
              </a:solidFill>
              <a:prstDash val="solid"/>
            </a:ln>
          </p:spPr>
          <p:txBody>
            <a:bodyPr/>
            <a:lstStyle/>
            <a:p>
              <a:endParaRPr lang="en-US" sz="1600"/>
            </a:p>
          </p:txBody>
        </p:sp>
        <p:sp>
          <p:nvSpPr>
            <p:cNvPr id="41" name="Shape 39">
              <a:extLst>
                <a:ext uri="{FF2B5EF4-FFF2-40B4-BE49-F238E27FC236}">
                  <a16:creationId xmlns:a16="http://schemas.microsoft.com/office/drawing/2014/main" id="{4FB27C85-BF99-A070-B560-80FCEFD35863}"/>
                </a:ext>
              </a:extLst>
            </p:cNvPr>
            <p:cNvSpPr/>
            <p:nvPr/>
          </p:nvSpPr>
          <p:spPr>
            <a:xfrm>
              <a:off x="859271" y="3670539"/>
              <a:ext cx="10243854" cy="819153"/>
            </a:xfrm>
            <a:prstGeom prst="rect">
              <a:avLst/>
            </a:prstGeom>
            <a:solidFill>
              <a:srgbClr val="1B3A6B"/>
            </a:solidFill>
            <a:ln w="12700">
              <a:solidFill>
                <a:srgbClr val="2A3F6A"/>
              </a:solidFill>
              <a:prstDash val="solid"/>
            </a:ln>
          </p:spPr>
          <p:txBody>
            <a:bodyPr/>
            <a:lstStyle/>
            <a:p>
              <a:endParaRPr lang="en-US" sz="1600"/>
            </a:p>
          </p:txBody>
        </p:sp>
        <p:sp>
          <p:nvSpPr>
            <p:cNvPr id="46" name="Shape 44">
              <a:extLst>
                <a:ext uri="{FF2B5EF4-FFF2-40B4-BE49-F238E27FC236}">
                  <a16:creationId xmlns:a16="http://schemas.microsoft.com/office/drawing/2014/main" id="{F12C1793-A947-C751-7A98-D98A04560D89}"/>
                </a:ext>
              </a:extLst>
            </p:cNvPr>
            <p:cNvSpPr/>
            <p:nvPr/>
          </p:nvSpPr>
          <p:spPr>
            <a:xfrm>
              <a:off x="859271" y="4619032"/>
              <a:ext cx="10243854" cy="819153"/>
            </a:xfrm>
            <a:prstGeom prst="rect">
              <a:avLst/>
            </a:prstGeom>
            <a:solidFill>
              <a:srgbClr val="1A3160"/>
            </a:solidFill>
            <a:ln w="12700">
              <a:solidFill>
                <a:srgbClr val="2A3F6A"/>
              </a:solidFill>
              <a:prstDash val="solid"/>
            </a:ln>
          </p:spPr>
          <p:txBody>
            <a:bodyPr/>
            <a:lstStyle/>
            <a:p>
              <a:endParaRPr lang="en-US" sz="1600"/>
            </a:p>
          </p:txBody>
        </p:sp>
        <p:grpSp>
          <p:nvGrpSpPr>
            <p:cNvPr id="60" name="Group 59">
              <a:extLst>
                <a:ext uri="{FF2B5EF4-FFF2-40B4-BE49-F238E27FC236}">
                  <a16:creationId xmlns:a16="http://schemas.microsoft.com/office/drawing/2014/main" id="{C178EB74-AE25-8E79-EFB8-7541F1E941E3}"/>
                </a:ext>
              </a:extLst>
            </p:cNvPr>
            <p:cNvGrpSpPr/>
            <p:nvPr/>
          </p:nvGrpSpPr>
          <p:grpSpPr>
            <a:xfrm>
              <a:off x="1000566" y="1939704"/>
              <a:ext cx="9978927" cy="3276612"/>
              <a:chOff x="1000566" y="1939704"/>
              <a:chExt cx="9978927" cy="3276612"/>
            </a:xfrm>
          </p:grpSpPr>
          <p:sp>
            <p:nvSpPr>
              <p:cNvPr id="40" name="Text 38">
                <a:extLst>
                  <a:ext uri="{FF2B5EF4-FFF2-40B4-BE49-F238E27FC236}">
                    <a16:creationId xmlns:a16="http://schemas.microsoft.com/office/drawing/2014/main" id="{5A944BF1-8D60-AB3C-1451-AB1483867882}"/>
                  </a:ext>
                </a:extLst>
              </p:cNvPr>
              <p:cNvSpPr/>
              <p:nvPr/>
            </p:nvSpPr>
            <p:spPr>
              <a:xfrm>
                <a:off x="8506837" y="2886873"/>
                <a:ext cx="2472655" cy="431133"/>
              </a:xfrm>
              <a:prstGeom prst="rect">
                <a:avLst/>
              </a:prstGeom>
              <a:noFill/>
              <a:ln/>
            </p:spPr>
            <p:txBody>
              <a:bodyPr wrap="square" rtlCol="0" anchor="ctr"/>
              <a:lstStyle/>
              <a:p>
                <a:pPr marL="0" indent="0">
                  <a:lnSpc>
                    <a:spcPct val="120000"/>
                  </a:lnSpc>
                  <a:buNone/>
                </a:pPr>
                <a:r>
                  <a:rPr lang="en-US" sz="2000">
                    <a:solidFill>
                      <a:srgbClr val="C8933A"/>
                    </a:solidFill>
                    <a:latin typeface="Calibri" pitchFamily="34" charset="0"/>
                    <a:ea typeface="Calibri" pitchFamily="34" charset="-122"/>
                    <a:cs typeface="Calibri" pitchFamily="34" charset="-120"/>
                  </a:rPr>
                  <a:t>Net income accretive 2027</a:t>
                </a:r>
                <a:endParaRPr lang="en-US" sz="2000"/>
              </a:p>
            </p:txBody>
          </p:sp>
          <p:grpSp>
            <p:nvGrpSpPr>
              <p:cNvPr id="59" name="Group 58">
                <a:extLst>
                  <a:ext uri="{FF2B5EF4-FFF2-40B4-BE49-F238E27FC236}">
                    <a16:creationId xmlns:a16="http://schemas.microsoft.com/office/drawing/2014/main" id="{3A5945D0-1CD6-774B-2027-A6C830950A6D}"/>
                  </a:ext>
                </a:extLst>
              </p:cNvPr>
              <p:cNvGrpSpPr/>
              <p:nvPr/>
            </p:nvGrpSpPr>
            <p:grpSpPr>
              <a:xfrm>
                <a:off x="1000566" y="1939704"/>
                <a:ext cx="9978927" cy="3276612"/>
                <a:chOff x="1000566" y="1939704"/>
                <a:chExt cx="9978927" cy="3276612"/>
              </a:xfrm>
            </p:grpSpPr>
            <p:sp>
              <p:nvSpPr>
                <p:cNvPr id="38" name="Text 36">
                  <a:extLst>
                    <a:ext uri="{FF2B5EF4-FFF2-40B4-BE49-F238E27FC236}">
                      <a16:creationId xmlns:a16="http://schemas.microsoft.com/office/drawing/2014/main" id="{13F5ADEE-488C-F01B-81E5-6B042A1C7A41}"/>
                    </a:ext>
                  </a:extLst>
                </p:cNvPr>
                <p:cNvSpPr/>
                <p:nvPr/>
              </p:nvSpPr>
              <p:spPr>
                <a:xfrm>
                  <a:off x="4444620" y="2913215"/>
                  <a:ext cx="1148018" cy="362152"/>
                </a:xfrm>
                <a:prstGeom prst="rect">
                  <a:avLst/>
                </a:prstGeom>
                <a:noFill/>
                <a:ln/>
              </p:spPr>
              <p:txBody>
                <a:bodyPr wrap="square" rtlCol="0" anchor="ctr"/>
                <a:lstStyle/>
                <a:p>
                  <a:pPr marL="0" indent="0" algn="ctr">
                    <a:buNone/>
                  </a:pPr>
                  <a:r>
                    <a:rPr lang="en-US" sz="2000">
                      <a:solidFill>
                        <a:srgbClr val="F2F4F7"/>
                      </a:solidFill>
                      <a:latin typeface="Calibri" pitchFamily="34" charset="0"/>
                      <a:ea typeface="Calibri" pitchFamily="34" charset="-122"/>
                      <a:cs typeface="Calibri" pitchFamily="34" charset="-120"/>
                    </a:rPr>
                    <a:t>2025</a:t>
                  </a:r>
                  <a:endParaRPr lang="en-US" sz="2000"/>
                </a:p>
              </p:txBody>
            </p:sp>
            <p:sp>
              <p:nvSpPr>
                <p:cNvPr id="39" name="Text 37">
                  <a:extLst>
                    <a:ext uri="{FF2B5EF4-FFF2-40B4-BE49-F238E27FC236}">
                      <a16:creationId xmlns:a16="http://schemas.microsoft.com/office/drawing/2014/main" id="{7D391AE3-1FD9-51E8-717C-7A5A11826605}"/>
                    </a:ext>
                  </a:extLst>
                </p:cNvPr>
                <p:cNvSpPr/>
                <p:nvPr/>
              </p:nvSpPr>
              <p:spPr>
                <a:xfrm>
                  <a:off x="5769256" y="2881894"/>
                  <a:ext cx="2472655" cy="431133"/>
                </a:xfrm>
                <a:prstGeom prst="rect">
                  <a:avLst/>
                </a:prstGeom>
                <a:noFill/>
                <a:ln/>
              </p:spPr>
              <p:txBody>
                <a:bodyPr wrap="square" rtlCol="0" anchor="ctr"/>
                <a:lstStyle/>
                <a:p>
                  <a:pPr marL="0" indent="0">
                    <a:lnSpc>
                      <a:spcPct val="120000"/>
                    </a:lnSpc>
                    <a:buNone/>
                  </a:pPr>
                  <a:r>
                    <a:rPr lang="en-US" sz="2000">
                      <a:solidFill>
                        <a:srgbClr val="A0B0C8"/>
                      </a:solidFill>
                      <a:latin typeface="Calibri" pitchFamily="34" charset="0"/>
                      <a:ea typeface="Calibri" pitchFamily="34" charset="-122"/>
                      <a:cs typeface="Calibri" pitchFamily="34" charset="-120"/>
                    </a:rPr>
                    <a:t>Aerospace structural parts</a:t>
                  </a:r>
                  <a:endParaRPr lang="en-US" sz="2000"/>
                </a:p>
              </p:txBody>
            </p:sp>
            <p:grpSp>
              <p:nvGrpSpPr>
                <p:cNvPr id="58" name="Group 57">
                  <a:extLst>
                    <a:ext uri="{FF2B5EF4-FFF2-40B4-BE49-F238E27FC236}">
                      <a16:creationId xmlns:a16="http://schemas.microsoft.com/office/drawing/2014/main" id="{6AB9F82F-85B0-7D43-2765-6C656FDE9E73}"/>
                    </a:ext>
                  </a:extLst>
                </p:cNvPr>
                <p:cNvGrpSpPr/>
                <p:nvPr/>
              </p:nvGrpSpPr>
              <p:grpSpPr>
                <a:xfrm>
                  <a:off x="1000566" y="1939704"/>
                  <a:ext cx="9978927" cy="3276612"/>
                  <a:chOff x="1000566" y="1816666"/>
                  <a:chExt cx="9978927" cy="3276612"/>
                </a:xfrm>
              </p:grpSpPr>
              <p:sp>
                <p:nvSpPr>
                  <p:cNvPr id="32" name="Text 30">
                    <a:extLst>
                      <a:ext uri="{FF2B5EF4-FFF2-40B4-BE49-F238E27FC236}">
                        <a16:creationId xmlns:a16="http://schemas.microsoft.com/office/drawing/2014/main" id="{C6181873-635C-D1CA-B832-6DF6CDAB06B7}"/>
                      </a:ext>
                    </a:extLst>
                  </p:cNvPr>
                  <p:cNvSpPr/>
                  <p:nvPr/>
                </p:nvSpPr>
                <p:spPr>
                  <a:xfrm>
                    <a:off x="1000566" y="1842534"/>
                    <a:ext cx="3179127" cy="362152"/>
                  </a:xfrm>
                  <a:prstGeom prst="rect">
                    <a:avLst/>
                  </a:prstGeom>
                  <a:noFill/>
                  <a:ln/>
                </p:spPr>
                <p:txBody>
                  <a:bodyPr wrap="square" rtlCol="0" anchor="ctr"/>
                  <a:lstStyle/>
                  <a:p>
                    <a:pPr marL="0" indent="0">
                      <a:buNone/>
                    </a:pPr>
                    <a:r>
                      <a:rPr lang="en-US" sz="2000" b="1">
                        <a:solidFill>
                          <a:srgbClr val="FFFFFF"/>
                        </a:solidFill>
                        <a:latin typeface="Calibri" pitchFamily="34" charset="0"/>
                        <a:ea typeface="Calibri" pitchFamily="34" charset="-122"/>
                        <a:cs typeface="Calibri" pitchFamily="34" charset="-120"/>
                      </a:rPr>
                      <a:t>LMB Fans &amp; Motors</a:t>
                    </a:r>
                    <a:endParaRPr lang="en-US" sz="2000"/>
                  </a:p>
                </p:txBody>
              </p:sp>
              <p:sp>
                <p:nvSpPr>
                  <p:cNvPr id="33" name="Text 31">
                    <a:extLst>
                      <a:ext uri="{FF2B5EF4-FFF2-40B4-BE49-F238E27FC236}">
                        <a16:creationId xmlns:a16="http://schemas.microsoft.com/office/drawing/2014/main" id="{C6A7951C-C38D-1C89-C5B5-861ADDA57B16}"/>
                      </a:ext>
                    </a:extLst>
                  </p:cNvPr>
                  <p:cNvSpPr/>
                  <p:nvPr/>
                </p:nvSpPr>
                <p:spPr>
                  <a:xfrm>
                    <a:off x="4444620" y="1842534"/>
                    <a:ext cx="1148018" cy="362152"/>
                  </a:xfrm>
                  <a:prstGeom prst="rect">
                    <a:avLst/>
                  </a:prstGeom>
                  <a:noFill/>
                  <a:ln/>
                </p:spPr>
                <p:txBody>
                  <a:bodyPr wrap="square" rtlCol="0" anchor="ctr"/>
                  <a:lstStyle/>
                  <a:p>
                    <a:pPr marL="0" indent="0" algn="ctr">
                      <a:buNone/>
                    </a:pPr>
                    <a:r>
                      <a:rPr lang="en-US" sz="2000">
                        <a:solidFill>
                          <a:srgbClr val="F2F4F7"/>
                        </a:solidFill>
                        <a:latin typeface="Calibri" pitchFamily="34" charset="0"/>
                        <a:ea typeface="Calibri" pitchFamily="34" charset="-122"/>
                        <a:cs typeface="Calibri" pitchFamily="34" charset="-120"/>
                      </a:rPr>
                      <a:t>2026</a:t>
                    </a:r>
                    <a:endParaRPr lang="en-US" sz="2000"/>
                  </a:p>
                </p:txBody>
              </p:sp>
              <p:sp>
                <p:nvSpPr>
                  <p:cNvPr id="34" name="Text 32">
                    <a:extLst>
                      <a:ext uri="{FF2B5EF4-FFF2-40B4-BE49-F238E27FC236}">
                        <a16:creationId xmlns:a16="http://schemas.microsoft.com/office/drawing/2014/main" id="{205D5355-027C-236B-0334-9578235CBA19}"/>
                      </a:ext>
                    </a:extLst>
                  </p:cNvPr>
                  <p:cNvSpPr/>
                  <p:nvPr/>
                </p:nvSpPr>
                <p:spPr>
                  <a:xfrm>
                    <a:off x="5769256" y="1816666"/>
                    <a:ext cx="2472655" cy="431133"/>
                  </a:xfrm>
                  <a:prstGeom prst="rect">
                    <a:avLst/>
                  </a:prstGeom>
                  <a:noFill/>
                  <a:ln/>
                </p:spPr>
                <p:txBody>
                  <a:bodyPr wrap="square" rtlCol="0" anchor="ctr"/>
                  <a:lstStyle/>
                  <a:p>
                    <a:pPr marL="0" indent="0">
                      <a:lnSpc>
                        <a:spcPct val="120000"/>
                      </a:lnSpc>
                      <a:buNone/>
                    </a:pPr>
                    <a:r>
                      <a:rPr lang="en-US" sz="2000">
                        <a:solidFill>
                          <a:srgbClr val="A0B0C8"/>
                        </a:solidFill>
                        <a:latin typeface="Calibri" pitchFamily="34" charset="0"/>
                        <a:ea typeface="Calibri" pitchFamily="34" charset="-122"/>
                        <a:cs typeface="Calibri" pitchFamily="34" charset="-120"/>
                      </a:rPr>
                      <a:t>Environmental control components</a:t>
                    </a:r>
                    <a:endParaRPr lang="en-US" sz="2000"/>
                  </a:p>
                </p:txBody>
              </p:sp>
              <p:sp>
                <p:nvSpPr>
                  <p:cNvPr id="35" name="Text 33">
                    <a:extLst>
                      <a:ext uri="{FF2B5EF4-FFF2-40B4-BE49-F238E27FC236}">
                        <a16:creationId xmlns:a16="http://schemas.microsoft.com/office/drawing/2014/main" id="{D63E29C6-23E2-900F-1A89-614B32CE695D}"/>
                      </a:ext>
                    </a:extLst>
                  </p:cNvPr>
                  <p:cNvSpPr/>
                  <p:nvPr/>
                </p:nvSpPr>
                <p:spPr>
                  <a:xfrm>
                    <a:off x="8506838" y="1816666"/>
                    <a:ext cx="2472655" cy="431133"/>
                  </a:xfrm>
                  <a:prstGeom prst="rect">
                    <a:avLst/>
                  </a:prstGeom>
                  <a:noFill/>
                  <a:ln/>
                </p:spPr>
                <p:txBody>
                  <a:bodyPr wrap="square" rtlCol="0" anchor="ctr"/>
                  <a:lstStyle/>
                  <a:p>
                    <a:pPr marL="0" indent="0">
                      <a:lnSpc>
                        <a:spcPct val="120000"/>
                      </a:lnSpc>
                      <a:buNone/>
                    </a:pPr>
                    <a:r>
                      <a:rPr lang="en-US" sz="2000">
                        <a:solidFill>
                          <a:srgbClr val="C8933A"/>
                        </a:solidFill>
                        <a:latin typeface="Calibri" pitchFamily="34" charset="0"/>
                        <a:ea typeface="Calibri" pitchFamily="34" charset="-122"/>
                        <a:cs typeface="Calibri" pitchFamily="34" charset="-120"/>
                      </a:rPr>
                      <a:t>Accretive within 12 months</a:t>
                    </a:r>
                    <a:endParaRPr lang="en-US" sz="2000"/>
                  </a:p>
                </p:txBody>
              </p:sp>
              <p:sp>
                <p:nvSpPr>
                  <p:cNvPr id="37" name="Text 35">
                    <a:extLst>
                      <a:ext uri="{FF2B5EF4-FFF2-40B4-BE49-F238E27FC236}">
                        <a16:creationId xmlns:a16="http://schemas.microsoft.com/office/drawing/2014/main" id="{C1F2BD38-20A0-0CCC-46BB-782D95D6CFE3}"/>
                      </a:ext>
                    </a:extLst>
                  </p:cNvPr>
                  <p:cNvSpPr/>
                  <p:nvPr/>
                </p:nvSpPr>
                <p:spPr>
                  <a:xfrm>
                    <a:off x="1000566" y="2791027"/>
                    <a:ext cx="3179127" cy="362152"/>
                  </a:xfrm>
                  <a:prstGeom prst="rect">
                    <a:avLst/>
                  </a:prstGeom>
                  <a:noFill/>
                  <a:ln/>
                </p:spPr>
                <p:txBody>
                  <a:bodyPr wrap="square" rtlCol="0" anchor="ctr"/>
                  <a:lstStyle/>
                  <a:p>
                    <a:pPr marL="0" indent="0">
                      <a:buNone/>
                    </a:pPr>
                    <a:r>
                      <a:rPr lang="en-US" sz="2000" b="1">
                        <a:solidFill>
                          <a:srgbClr val="FFFFFF"/>
                        </a:solidFill>
                        <a:latin typeface="Calibri" pitchFamily="34" charset="0"/>
                        <a:ea typeface="Calibri" pitchFamily="34" charset="-122"/>
                        <a:cs typeface="Calibri" pitchFamily="34" charset="-120"/>
                      </a:rPr>
                      <a:t>Harper Engineering</a:t>
                    </a:r>
                    <a:endParaRPr lang="en-US" sz="2000"/>
                  </a:p>
                </p:txBody>
              </p:sp>
              <p:sp>
                <p:nvSpPr>
                  <p:cNvPr id="42" name="Text 40">
                    <a:extLst>
                      <a:ext uri="{FF2B5EF4-FFF2-40B4-BE49-F238E27FC236}">
                        <a16:creationId xmlns:a16="http://schemas.microsoft.com/office/drawing/2014/main" id="{403C1ADF-230B-5B4B-4498-F7A329BC74D7}"/>
                      </a:ext>
                    </a:extLst>
                  </p:cNvPr>
                  <p:cNvSpPr/>
                  <p:nvPr/>
                </p:nvSpPr>
                <p:spPr>
                  <a:xfrm>
                    <a:off x="1000566" y="3739520"/>
                    <a:ext cx="3179127" cy="362152"/>
                  </a:xfrm>
                  <a:prstGeom prst="rect">
                    <a:avLst/>
                  </a:prstGeom>
                  <a:noFill/>
                  <a:ln/>
                </p:spPr>
                <p:txBody>
                  <a:bodyPr wrap="square" rtlCol="0" anchor="ctr"/>
                  <a:lstStyle/>
                  <a:p>
                    <a:pPr marL="0" indent="0">
                      <a:buNone/>
                    </a:pPr>
                    <a:r>
                      <a:rPr lang="en-US" sz="2000" b="1">
                        <a:solidFill>
                          <a:srgbClr val="FFFFFF"/>
                        </a:solidFill>
                        <a:latin typeface="Calibri" pitchFamily="34" charset="0"/>
                        <a:ea typeface="Calibri" pitchFamily="34" charset="-122"/>
                        <a:cs typeface="Calibri" pitchFamily="34" charset="-120"/>
                      </a:rPr>
                      <a:t>Beadlight Ltd.</a:t>
                    </a:r>
                    <a:endParaRPr lang="en-US" sz="2000"/>
                  </a:p>
                </p:txBody>
              </p:sp>
              <p:sp>
                <p:nvSpPr>
                  <p:cNvPr id="43" name="Text 41">
                    <a:extLst>
                      <a:ext uri="{FF2B5EF4-FFF2-40B4-BE49-F238E27FC236}">
                        <a16:creationId xmlns:a16="http://schemas.microsoft.com/office/drawing/2014/main" id="{03CB62FA-441A-ECF1-C610-8A79B8AF17F4}"/>
                      </a:ext>
                    </a:extLst>
                  </p:cNvPr>
                  <p:cNvSpPr/>
                  <p:nvPr/>
                </p:nvSpPr>
                <p:spPr>
                  <a:xfrm>
                    <a:off x="4444620" y="3739520"/>
                    <a:ext cx="1148018" cy="362152"/>
                  </a:xfrm>
                  <a:prstGeom prst="rect">
                    <a:avLst/>
                  </a:prstGeom>
                  <a:noFill/>
                  <a:ln/>
                </p:spPr>
                <p:txBody>
                  <a:bodyPr wrap="square" rtlCol="0" anchor="ctr"/>
                  <a:lstStyle/>
                  <a:p>
                    <a:pPr marL="0" indent="0" algn="ctr">
                      <a:buNone/>
                    </a:pPr>
                    <a:r>
                      <a:rPr lang="en-US" sz="2000">
                        <a:solidFill>
                          <a:srgbClr val="F2F4F7"/>
                        </a:solidFill>
                        <a:latin typeface="Calibri" pitchFamily="34" charset="0"/>
                        <a:ea typeface="Calibri" pitchFamily="34" charset="-122"/>
                        <a:cs typeface="Calibri" pitchFamily="34" charset="-120"/>
                      </a:rPr>
                      <a:t>2025</a:t>
                    </a:r>
                    <a:endParaRPr lang="en-US" sz="2000"/>
                  </a:p>
                </p:txBody>
              </p:sp>
              <p:sp>
                <p:nvSpPr>
                  <p:cNvPr id="44" name="Text 42">
                    <a:extLst>
                      <a:ext uri="{FF2B5EF4-FFF2-40B4-BE49-F238E27FC236}">
                        <a16:creationId xmlns:a16="http://schemas.microsoft.com/office/drawing/2014/main" id="{B6226445-5B38-8F6A-664A-AF534E24CAA4}"/>
                      </a:ext>
                    </a:extLst>
                  </p:cNvPr>
                  <p:cNvSpPr/>
                  <p:nvPr/>
                </p:nvSpPr>
                <p:spPr>
                  <a:xfrm>
                    <a:off x="5769256" y="3713652"/>
                    <a:ext cx="2472655" cy="431133"/>
                  </a:xfrm>
                  <a:prstGeom prst="rect">
                    <a:avLst/>
                  </a:prstGeom>
                  <a:noFill/>
                  <a:ln/>
                </p:spPr>
                <p:txBody>
                  <a:bodyPr wrap="square" rtlCol="0" anchor="ctr"/>
                  <a:lstStyle/>
                  <a:p>
                    <a:pPr marL="0" indent="0">
                      <a:lnSpc>
                        <a:spcPct val="120000"/>
                      </a:lnSpc>
                      <a:buNone/>
                    </a:pPr>
                    <a:r>
                      <a:rPr lang="en-US" sz="2000">
                        <a:solidFill>
                          <a:srgbClr val="A0B0C8"/>
                        </a:solidFill>
                        <a:latin typeface="Calibri" pitchFamily="34" charset="0"/>
                        <a:ea typeface="Calibri" pitchFamily="34" charset="-122"/>
                        <a:cs typeface="Calibri" pitchFamily="34" charset="-120"/>
                      </a:rPr>
                      <a:t>Lighting systems (UK)</a:t>
                    </a:r>
                    <a:endParaRPr lang="en-US" sz="2000"/>
                  </a:p>
                </p:txBody>
              </p:sp>
              <p:sp>
                <p:nvSpPr>
                  <p:cNvPr id="45" name="Text 43">
                    <a:extLst>
                      <a:ext uri="{FF2B5EF4-FFF2-40B4-BE49-F238E27FC236}">
                        <a16:creationId xmlns:a16="http://schemas.microsoft.com/office/drawing/2014/main" id="{11451C02-BDD2-D387-5D84-1D6C45DD9404}"/>
                      </a:ext>
                    </a:extLst>
                  </p:cNvPr>
                  <p:cNvSpPr/>
                  <p:nvPr/>
                </p:nvSpPr>
                <p:spPr>
                  <a:xfrm>
                    <a:off x="8506838" y="3713652"/>
                    <a:ext cx="2472655" cy="431133"/>
                  </a:xfrm>
                  <a:prstGeom prst="rect">
                    <a:avLst/>
                  </a:prstGeom>
                  <a:noFill/>
                  <a:ln/>
                </p:spPr>
                <p:txBody>
                  <a:bodyPr wrap="square" rtlCol="0" anchor="ctr"/>
                  <a:lstStyle/>
                  <a:p>
                    <a:pPr marL="0" indent="0">
                      <a:lnSpc>
                        <a:spcPct val="120000"/>
                      </a:lnSpc>
                      <a:buNone/>
                    </a:pPr>
                    <a:r>
                      <a:rPr lang="en-US" sz="2000">
                        <a:solidFill>
                          <a:srgbClr val="C8933A"/>
                        </a:solidFill>
                        <a:latin typeface="Calibri" pitchFamily="34" charset="0"/>
                        <a:ea typeface="Calibri" pitchFamily="34" charset="-122"/>
                        <a:cs typeface="Calibri" pitchFamily="34" charset="-120"/>
                      </a:rPr>
                      <a:t>International expansion</a:t>
                    </a:r>
                    <a:endParaRPr lang="en-US" sz="2000"/>
                  </a:p>
                </p:txBody>
              </p:sp>
              <p:sp>
                <p:nvSpPr>
                  <p:cNvPr id="47" name="Text 45">
                    <a:extLst>
                      <a:ext uri="{FF2B5EF4-FFF2-40B4-BE49-F238E27FC236}">
                        <a16:creationId xmlns:a16="http://schemas.microsoft.com/office/drawing/2014/main" id="{F8258230-4F9B-A99E-CB80-174927DE476D}"/>
                      </a:ext>
                    </a:extLst>
                  </p:cNvPr>
                  <p:cNvSpPr/>
                  <p:nvPr/>
                </p:nvSpPr>
                <p:spPr>
                  <a:xfrm>
                    <a:off x="1000566" y="4688013"/>
                    <a:ext cx="3179127" cy="362152"/>
                  </a:xfrm>
                  <a:prstGeom prst="rect">
                    <a:avLst/>
                  </a:prstGeom>
                  <a:noFill/>
                  <a:ln/>
                </p:spPr>
                <p:txBody>
                  <a:bodyPr wrap="square" rtlCol="0" anchor="ctr"/>
                  <a:lstStyle/>
                  <a:p>
                    <a:pPr marL="0" indent="0">
                      <a:buNone/>
                    </a:pPr>
                    <a:r>
                      <a:rPr lang="en-US" sz="2000" b="1">
                        <a:solidFill>
                          <a:srgbClr val="FFFFFF"/>
                        </a:solidFill>
                        <a:latin typeface="Calibri" pitchFamily="34" charset="0"/>
                        <a:ea typeface="Calibri" pitchFamily="34" charset="-122"/>
                        <a:cs typeface="Calibri" pitchFamily="34" charset="-120"/>
                      </a:rPr>
                      <a:t>Prior acquisitions (4)</a:t>
                    </a:r>
                    <a:endParaRPr lang="en-US" sz="2000"/>
                  </a:p>
                </p:txBody>
              </p:sp>
              <p:sp>
                <p:nvSpPr>
                  <p:cNvPr id="48" name="Text 46">
                    <a:extLst>
                      <a:ext uri="{FF2B5EF4-FFF2-40B4-BE49-F238E27FC236}">
                        <a16:creationId xmlns:a16="http://schemas.microsoft.com/office/drawing/2014/main" id="{6460DBB4-97D0-9112-800A-7405374C019A}"/>
                      </a:ext>
                    </a:extLst>
                  </p:cNvPr>
                  <p:cNvSpPr/>
                  <p:nvPr/>
                </p:nvSpPr>
                <p:spPr>
                  <a:xfrm>
                    <a:off x="4444620" y="4688013"/>
                    <a:ext cx="1148018" cy="362152"/>
                  </a:xfrm>
                  <a:prstGeom prst="rect">
                    <a:avLst/>
                  </a:prstGeom>
                  <a:noFill/>
                  <a:ln/>
                </p:spPr>
                <p:txBody>
                  <a:bodyPr wrap="square" rtlCol="0" anchor="ctr"/>
                  <a:lstStyle/>
                  <a:p>
                    <a:pPr marL="0" indent="0" algn="ctr">
                      <a:buNone/>
                    </a:pPr>
                    <a:r>
                      <a:rPr lang="en-US" sz="2000">
                        <a:solidFill>
                          <a:srgbClr val="F2F4F7"/>
                        </a:solidFill>
                        <a:latin typeface="Calibri" pitchFamily="34" charset="0"/>
                        <a:ea typeface="Calibri" pitchFamily="34" charset="-122"/>
                        <a:cs typeface="Calibri" pitchFamily="34" charset="-120"/>
                      </a:rPr>
                      <a:t>2017–24</a:t>
                    </a:r>
                    <a:endParaRPr lang="en-US" sz="2000"/>
                  </a:p>
                </p:txBody>
              </p:sp>
              <p:sp>
                <p:nvSpPr>
                  <p:cNvPr id="49" name="Text 47">
                    <a:extLst>
                      <a:ext uri="{FF2B5EF4-FFF2-40B4-BE49-F238E27FC236}">
                        <a16:creationId xmlns:a16="http://schemas.microsoft.com/office/drawing/2014/main" id="{759F3107-306F-1082-5AD2-1E641ACA2CBB}"/>
                      </a:ext>
                    </a:extLst>
                  </p:cNvPr>
                  <p:cNvSpPr/>
                  <p:nvPr/>
                </p:nvSpPr>
                <p:spPr>
                  <a:xfrm>
                    <a:off x="5769256" y="4662145"/>
                    <a:ext cx="2472655" cy="431133"/>
                  </a:xfrm>
                  <a:prstGeom prst="rect">
                    <a:avLst/>
                  </a:prstGeom>
                  <a:noFill/>
                  <a:ln/>
                </p:spPr>
                <p:txBody>
                  <a:bodyPr wrap="square" rtlCol="0" anchor="ctr"/>
                  <a:lstStyle/>
                  <a:p>
                    <a:pPr marL="0" indent="0">
                      <a:lnSpc>
                        <a:spcPct val="120000"/>
                      </a:lnSpc>
                      <a:buNone/>
                    </a:pPr>
                    <a:r>
                      <a:rPr lang="en-US" sz="2000">
                        <a:solidFill>
                          <a:srgbClr val="A0B0C8"/>
                        </a:solidFill>
                        <a:latin typeface="Calibri" pitchFamily="34" charset="0"/>
                        <a:ea typeface="Calibri" pitchFamily="34" charset="-122"/>
                        <a:cs typeface="Calibri" pitchFamily="34" charset="-120"/>
                      </a:rPr>
                      <a:t>Various niche components</a:t>
                    </a:r>
                    <a:endParaRPr lang="en-US" sz="2000"/>
                  </a:p>
                </p:txBody>
              </p:sp>
              <p:sp>
                <p:nvSpPr>
                  <p:cNvPr id="50" name="Text 48">
                    <a:extLst>
                      <a:ext uri="{FF2B5EF4-FFF2-40B4-BE49-F238E27FC236}">
                        <a16:creationId xmlns:a16="http://schemas.microsoft.com/office/drawing/2014/main" id="{5562262C-025A-02DC-CC39-90C65227BEBD}"/>
                      </a:ext>
                    </a:extLst>
                  </p:cNvPr>
                  <p:cNvSpPr/>
                  <p:nvPr/>
                </p:nvSpPr>
                <p:spPr>
                  <a:xfrm>
                    <a:off x="8506838" y="4662145"/>
                    <a:ext cx="2472655" cy="431133"/>
                  </a:xfrm>
                  <a:prstGeom prst="rect">
                    <a:avLst/>
                  </a:prstGeom>
                  <a:noFill/>
                  <a:ln/>
                </p:spPr>
                <p:txBody>
                  <a:bodyPr wrap="square" rtlCol="0" anchor="ctr"/>
                  <a:lstStyle/>
                  <a:p>
                    <a:pPr marL="0" indent="0">
                      <a:lnSpc>
                        <a:spcPct val="120000"/>
                      </a:lnSpc>
                      <a:buNone/>
                    </a:pPr>
                    <a:r>
                      <a:rPr lang="en-US" sz="2000">
                        <a:solidFill>
                          <a:srgbClr val="C8933A"/>
                        </a:solidFill>
                        <a:latin typeface="Calibri" pitchFamily="34" charset="0"/>
                        <a:ea typeface="Calibri" pitchFamily="34" charset="-122"/>
                        <a:cs typeface="Calibri" pitchFamily="34" charset="-120"/>
                      </a:rPr>
                      <a:t>Fully integrated</a:t>
                    </a:r>
                    <a:endParaRPr lang="en-US" sz="2000"/>
                  </a:p>
                </p:txBody>
              </p:sp>
            </p:grpSp>
          </p:grpSp>
        </p:grpSp>
        <p:sp>
          <p:nvSpPr>
            <p:cNvPr id="51" name="Shape 49">
              <a:extLst>
                <a:ext uri="{FF2B5EF4-FFF2-40B4-BE49-F238E27FC236}">
                  <a16:creationId xmlns:a16="http://schemas.microsoft.com/office/drawing/2014/main" id="{F862787E-CA66-3903-814B-9C184200ECBD}"/>
                </a:ext>
              </a:extLst>
            </p:cNvPr>
            <p:cNvSpPr/>
            <p:nvPr/>
          </p:nvSpPr>
          <p:spPr>
            <a:xfrm>
              <a:off x="859271" y="5524412"/>
              <a:ext cx="10243854" cy="431133"/>
            </a:xfrm>
            <a:prstGeom prst="rect">
              <a:avLst/>
            </a:prstGeom>
            <a:solidFill>
              <a:srgbClr val="C8933A"/>
            </a:solidFill>
            <a:ln w="12700">
              <a:solidFill>
                <a:srgbClr val="C8933A"/>
              </a:solidFill>
              <a:prstDash val="solid"/>
            </a:ln>
          </p:spPr>
          <p:txBody>
            <a:bodyPr/>
            <a:lstStyle/>
            <a:p>
              <a:endParaRPr lang="en-US" sz="1600"/>
            </a:p>
          </p:txBody>
        </p:sp>
        <p:sp>
          <p:nvSpPr>
            <p:cNvPr id="52" name="Text 50">
              <a:extLst>
                <a:ext uri="{FF2B5EF4-FFF2-40B4-BE49-F238E27FC236}">
                  <a16:creationId xmlns:a16="http://schemas.microsoft.com/office/drawing/2014/main" id="{AA48941D-F08F-EA66-9A49-B0C9406C43BA}"/>
                </a:ext>
              </a:extLst>
            </p:cNvPr>
            <p:cNvSpPr/>
            <p:nvPr/>
          </p:nvSpPr>
          <p:spPr>
            <a:xfrm>
              <a:off x="859271" y="5524412"/>
              <a:ext cx="10243854" cy="431133"/>
            </a:xfrm>
            <a:prstGeom prst="rect">
              <a:avLst/>
            </a:prstGeom>
            <a:noFill/>
            <a:ln/>
          </p:spPr>
          <p:txBody>
            <a:bodyPr wrap="square" rtlCol="0" anchor="ctr"/>
            <a:lstStyle/>
            <a:p>
              <a:pPr marL="0" indent="0" algn="ctr">
                <a:buNone/>
              </a:pPr>
              <a:r>
                <a:rPr lang="en-US" sz="2400" b="1">
                  <a:solidFill>
                    <a:srgbClr val="0D1F3C"/>
                  </a:solidFill>
                  <a:latin typeface="Calibri" pitchFamily="34" charset="0"/>
                  <a:ea typeface="Calibri" pitchFamily="34" charset="-122"/>
                  <a:cs typeface="Calibri" pitchFamily="34" charset="-120"/>
                </a:rPr>
                <a:t>Target: 40%+ Adj. EBITDA per Acquisition — Proven Across All 7 Deals</a:t>
              </a:r>
              <a:endParaRPr lang="en-US" sz="2400"/>
            </a:p>
          </p:txBody>
        </p:sp>
      </p:grpSp>
      <p:grpSp>
        <p:nvGrpSpPr>
          <p:cNvPr id="54" name="Group 53">
            <a:extLst>
              <a:ext uri="{FF2B5EF4-FFF2-40B4-BE49-F238E27FC236}">
                <a16:creationId xmlns:a16="http://schemas.microsoft.com/office/drawing/2014/main" id="{05A02103-A5FC-F72F-1918-AAC5EB2B914C}"/>
              </a:ext>
            </a:extLst>
          </p:cNvPr>
          <p:cNvGrpSpPr/>
          <p:nvPr/>
        </p:nvGrpSpPr>
        <p:grpSpPr>
          <a:xfrm>
            <a:off x="0" y="6263641"/>
            <a:ext cx="12188952" cy="594360"/>
            <a:chOff x="0" y="5943600"/>
            <a:chExt cx="12188952" cy="914400"/>
          </a:xfrm>
        </p:grpSpPr>
        <p:sp>
          <p:nvSpPr>
            <p:cNvPr id="55" name="Shape 1">
              <a:extLst>
                <a:ext uri="{FF2B5EF4-FFF2-40B4-BE49-F238E27FC236}">
                  <a16:creationId xmlns:a16="http://schemas.microsoft.com/office/drawing/2014/main" id="{80468E8A-DE24-9760-208E-8F8C1BB99BBD}"/>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56" name="Text 16">
              <a:extLst>
                <a:ext uri="{FF2B5EF4-FFF2-40B4-BE49-F238E27FC236}">
                  <a16:creationId xmlns:a16="http://schemas.microsoft.com/office/drawing/2014/main" id="{BB5E8383-0488-B81D-32E3-1DF5C74FC7E6}"/>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7" name="Picture 56" descr="A logo of a globe and plane&#10;&#10;AI-generated content may be incorrect.">
            <a:extLst>
              <a:ext uri="{FF2B5EF4-FFF2-40B4-BE49-F238E27FC236}">
                <a16:creationId xmlns:a16="http://schemas.microsoft.com/office/drawing/2014/main" id="{761EA8D9-B1E2-3153-AB25-3960E1471413}"/>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2968227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2AD2FA91-2D36-FDDD-F199-B06D94A32A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E248095-773D-D99D-7537-1262B6D5C0EE}"/>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0BE03C49-64B2-67BC-BAED-876D8E1A40B5}"/>
              </a:ext>
            </a:extLst>
          </p:cNvPr>
          <p:cNvSpPr/>
          <p:nvPr/>
        </p:nvSpPr>
        <p:spPr>
          <a:xfrm>
            <a:off x="457200" y="0"/>
            <a:ext cx="10972800" cy="960120"/>
          </a:xfrm>
          <a:prstGeom prst="rect">
            <a:avLst/>
          </a:prstGeom>
          <a:noFill/>
          <a:ln/>
        </p:spPr>
        <p:txBody>
          <a:bodyPr wrap="square" lIns="91440" tIns="45720" rIns="91440" bIns="45720" rtlCol="0" anchor="ctr"/>
          <a:lstStyle/>
          <a:p>
            <a:r>
              <a:rPr lang="en-US" sz="2800" b="1">
                <a:solidFill>
                  <a:srgbClr val="FFFFFF"/>
                </a:solidFill>
                <a:latin typeface="Trebuchet MS"/>
                <a:ea typeface="Trebuchet MS" pitchFamily="34" charset="-122"/>
                <a:cs typeface="Trebuchet MS" pitchFamily="34" charset="-120"/>
              </a:rPr>
              <a:t>INDUSTRY TAILWINDS </a:t>
            </a:r>
            <a:endParaRPr lang="en-US" sz="2800"/>
          </a:p>
        </p:txBody>
      </p:sp>
      <p:grpSp>
        <p:nvGrpSpPr>
          <p:cNvPr id="36" name="Group 35">
            <a:extLst>
              <a:ext uri="{FF2B5EF4-FFF2-40B4-BE49-F238E27FC236}">
                <a16:creationId xmlns:a16="http://schemas.microsoft.com/office/drawing/2014/main" id="{20134AB4-5C4C-C950-65DB-65EA44A77D4B}"/>
              </a:ext>
            </a:extLst>
          </p:cNvPr>
          <p:cNvGrpSpPr/>
          <p:nvPr/>
        </p:nvGrpSpPr>
        <p:grpSpPr>
          <a:xfrm>
            <a:off x="738759" y="1560470"/>
            <a:ext cx="10711434" cy="3737060"/>
            <a:chOff x="365760" y="1051560"/>
            <a:chExt cx="11521440" cy="2011680"/>
          </a:xfrm>
        </p:grpSpPr>
        <p:sp>
          <p:nvSpPr>
            <p:cNvPr id="4" name="Shape 2">
              <a:extLst>
                <a:ext uri="{FF2B5EF4-FFF2-40B4-BE49-F238E27FC236}">
                  <a16:creationId xmlns:a16="http://schemas.microsoft.com/office/drawing/2014/main" id="{CB3EABE3-659C-A636-2C41-8A3793F862D7}"/>
                </a:ext>
              </a:extLst>
            </p:cNvPr>
            <p:cNvSpPr/>
            <p:nvPr/>
          </p:nvSpPr>
          <p:spPr>
            <a:xfrm>
              <a:off x="365760" y="1051560"/>
              <a:ext cx="3657600" cy="2011680"/>
            </a:xfrm>
            <a:prstGeom prst="rect">
              <a:avLst/>
            </a:prstGeom>
            <a:solidFill>
              <a:srgbClr val="0D1F3C"/>
            </a:solidFill>
            <a:ln w="12700">
              <a:solidFill>
                <a:srgbClr val="0D1F3C"/>
              </a:solidFill>
              <a:prstDash val="solid"/>
            </a:ln>
          </p:spPr>
          <p:txBody>
            <a:bodyPr/>
            <a:lstStyle/>
            <a:p>
              <a:endParaRPr lang="en-US"/>
            </a:p>
          </p:txBody>
        </p:sp>
        <p:sp>
          <p:nvSpPr>
            <p:cNvPr id="9" name="Shape 7">
              <a:extLst>
                <a:ext uri="{FF2B5EF4-FFF2-40B4-BE49-F238E27FC236}">
                  <a16:creationId xmlns:a16="http://schemas.microsoft.com/office/drawing/2014/main" id="{5E925567-32E0-00BA-DFD8-48FDB43A7857}"/>
                </a:ext>
              </a:extLst>
            </p:cNvPr>
            <p:cNvSpPr/>
            <p:nvPr/>
          </p:nvSpPr>
          <p:spPr>
            <a:xfrm>
              <a:off x="4297680" y="1051560"/>
              <a:ext cx="3657600" cy="2011680"/>
            </a:xfrm>
            <a:prstGeom prst="rect">
              <a:avLst/>
            </a:prstGeom>
            <a:solidFill>
              <a:srgbClr val="0D1F3C"/>
            </a:solidFill>
            <a:ln w="12700">
              <a:solidFill>
                <a:srgbClr val="0D1F3C"/>
              </a:solidFill>
              <a:prstDash val="solid"/>
            </a:ln>
          </p:spPr>
          <p:txBody>
            <a:bodyPr/>
            <a:lstStyle/>
            <a:p>
              <a:endParaRPr lang="en-US"/>
            </a:p>
          </p:txBody>
        </p:sp>
        <p:sp>
          <p:nvSpPr>
            <p:cNvPr id="14" name="Shape 12">
              <a:extLst>
                <a:ext uri="{FF2B5EF4-FFF2-40B4-BE49-F238E27FC236}">
                  <a16:creationId xmlns:a16="http://schemas.microsoft.com/office/drawing/2014/main" id="{2CAC5D1B-3FC0-B17E-05A6-E02BB9DA6068}"/>
                </a:ext>
              </a:extLst>
            </p:cNvPr>
            <p:cNvSpPr/>
            <p:nvPr/>
          </p:nvSpPr>
          <p:spPr>
            <a:xfrm>
              <a:off x="8229600" y="1051560"/>
              <a:ext cx="3657600" cy="2011680"/>
            </a:xfrm>
            <a:prstGeom prst="rect">
              <a:avLst/>
            </a:prstGeom>
            <a:solidFill>
              <a:srgbClr val="0D1F3C"/>
            </a:solidFill>
            <a:ln w="12700">
              <a:solidFill>
                <a:srgbClr val="0D1F3C"/>
              </a:solidFill>
              <a:prstDash val="solid"/>
            </a:ln>
          </p:spPr>
          <p:txBody>
            <a:bodyPr/>
            <a:lstStyle/>
            <a:p>
              <a:endParaRPr lang="en-US"/>
            </a:p>
          </p:txBody>
        </p:sp>
        <p:grpSp>
          <p:nvGrpSpPr>
            <p:cNvPr id="35" name="Group 34">
              <a:extLst>
                <a:ext uri="{FF2B5EF4-FFF2-40B4-BE49-F238E27FC236}">
                  <a16:creationId xmlns:a16="http://schemas.microsoft.com/office/drawing/2014/main" id="{13F64080-F230-D4F6-9BEA-D114E6DA761B}"/>
                </a:ext>
              </a:extLst>
            </p:cNvPr>
            <p:cNvGrpSpPr/>
            <p:nvPr/>
          </p:nvGrpSpPr>
          <p:grpSpPr>
            <a:xfrm>
              <a:off x="365760" y="1143000"/>
              <a:ext cx="11521440" cy="1810512"/>
              <a:chOff x="365760" y="1143000"/>
              <a:chExt cx="11521440" cy="1810512"/>
            </a:xfrm>
          </p:grpSpPr>
          <p:sp>
            <p:nvSpPr>
              <p:cNvPr id="5" name="Text 3">
                <a:extLst>
                  <a:ext uri="{FF2B5EF4-FFF2-40B4-BE49-F238E27FC236}">
                    <a16:creationId xmlns:a16="http://schemas.microsoft.com/office/drawing/2014/main" id="{A6736D35-98AC-29EC-4CAF-B0DF31455F0D}"/>
                  </a:ext>
                </a:extLst>
              </p:cNvPr>
              <p:cNvSpPr/>
              <p:nvPr/>
            </p:nvSpPr>
            <p:spPr>
              <a:xfrm>
                <a:off x="365760" y="1143000"/>
                <a:ext cx="3657600" cy="777240"/>
              </a:xfrm>
              <a:prstGeom prst="rect">
                <a:avLst/>
              </a:prstGeom>
              <a:noFill/>
              <a:ln/>
            </p:spPr>
            <p:txBody>
              <a:bodyPr wrap="square" rtlCol="0" anchor="ctr"/>
              <a:lstStyle/>
              <a:p>
                <a:pPr marL="0" indent="0" algn="ctr">
                  <a:buNone/>
                </a:pPr>
                <a:r>
                  <a:rPr lang="en-US" sz="4400" b="1">
                    <a:solidFill>
                      <a:srgbClr val="C8933A"/>
                    </a:solidFill>
                    <a:latin typeface="Trebuchet MS" pitchFamily="34" charset="0"/>
                    <a:ea typeface="Trebuchet MS" pitchFamily="34" charset="-122"/>
                    <a:cs typeface="Trebuchet MS" pitchFamily="34" charset="-120"/>
                  </a:rPr>
                  <a:t>$922B</a:t>
                </a:r>
                <a:endParaRPr lang="en-US" sz="4400"/>
              </a:p>
            </p:txBody>
          </p:sp>
          <p:sp>
            <p:nvSpPr>
              <p:cNvPr id="6" name="Text 4">
                <a:extLst>
                  <a:ext uri="{FF2B5EF4-FFF2-40B4-BE49-F238E27FC236}">
                    <a16:creationId xmlns:a16="http://schemas.microsoft.com/office/drawing/2014/main" id="{3AB816AF-99AB-55F7-2335-95F5FCD43B10}"/>
                  </a:ext>
                </a:extLst>
              </p:cNvPr>
              <p:cNvSpPr/>
              <p:nvPr/>
            </p:nvSpPr>
            <p:spPr>
              <a:xfrm>
                <a:off x="457200" y="1901952"/>
                <a:ext cx="3474720" cy="457200"/>
              </a:xfrm>
              <a:prstGeom prst="rect">
                <a:avLst/>
              </a:prstGeom>
              <a:noFill/>
              <a:ln/>
            </p:spPr>
            <p:txBody>
              <a:bodyPr wrap="square" rtlCol="0" anchor="ctr"/>
              <a:lstStyle/>
              <a:p>
                <a:pPr marL="0" indent="0" algn="ctr">
                  <a:lnSpc>
                    <a:spcPct val="120000"/>
                  </a:lnSpc>
                  <a:buNone/>
                </a:pPr>
                <a:r>
                  <a:rPr lang="en-US" sz="2000" b="1">
                    <a:solidFill>
                      <a:srgbClr val="FFFFFF"/>
                    </a:solidFill>
                    <a:latin typeface="Calibri" pitchFamily="34" charset="0"/>
                    <a:ea typeface="Calibri" pitchFamily="34" charset="-122"/>
                    <a:cs typeface="Calibri" pitchFamily="34" charset="-120"/>
                  </a:rPr>
                  <a:t>Global A&amp;D Revenue (2024)</a:t>
                </a:r>
                <a:endParaRPr lang="en-US" sz="2000"/>
              </a:p>
            </p:txBody>
          </p:sp>
          <p:sp>
            <p:nvSpPr>
              <p:cNvPr id="7" name="Text 5">
                <a:extLst>
                  <a:ext uri="{FF2B5EF4-FFF2-40B4-BE49-F238E27FC236}">
                    <a16:creationId xmlns:a16="http://schemas.microsoft.com/office/drawing/2014/main" id="{AA8C4681-26F7-F4F7-2B57-768BE3E197D7}"/>
                  </a:ext>
                </a:extLst>
              </p:cNvPr>
              <p:cNvSpPr/>
              <p:nvPr/>
            </p:nvSpPr>
            <p:spPr>
              <a:xfrm>
                <a:off x="457200" y="2359152"/>
                <a:ext cx="3474720" cy="320040"/>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Top 100 A&amp;D companies</a:t>
                </a:r>
                <a:endParaRPr lang="en-US" sz="2000"/>
              </a:p>
            </p:txBody>
          </p:sp>
          <p:sp>
            <p:nvSpPr>
              <p:cNvPr id="8" name="Text 6">
                <a:extLst>
                  <a:ext uri="{FF2B5EF4-FFF2-40B4-BE49-F238E27FC236}">
                    <a16:creationId xmlns:a16="http://schemas.microsoft.com/office/drawing/2014/main" id="{E8416395-E8E1-B7A1-6E32-597E3DE740BC}"/>
                  </a:ext>
                </a:extLst>
              </p:cNvPr>
              <p:cNvSpPr/>
              <p:nvPr/>
            </p:nvSpPr>
            <p:spPr>
              <a:xfrm>
                <a:off x="457200" y="2679192"/>
                <a:ext cx="3474720" cy="274320"/>
              </a:xfrm>
              <a:prstGeom prst="rect">
                <a:avLst/>
              </a:prstGeom>
              <a:noFill/>
              <a:ln/>
            </p:spPr>
            <p:txBody>
              <a:bodyPr wrap="square" rtlCol="0" anchor="ctr"/>
              <a:lstStyle/>
              <a:p>
                <a:pPr marL="0" indent="0" algn="ctr">
                  <a:buNone/>
                </a:pPr>
                <a:r>
                  <a:rPr lang="en-US" sz="2000" i="1">
                    <a:solidFill>
                      <a:srgbClr val="C8933A"/>
                    </a:solidFill>
                    <a:latin typeface="Calibri" pitchFamily="34" charset="0"/>
                    <a:ea typeface="Calibri" pitchFamily="34" charset="-122"/>
                    <a:cs typeface="Calibri" pitchFamily="34" charset="-120"/>
                  </a:rPr>
                  <a:t>PwC</a:t>
                </a:r>
                <a:endParaRPr lang="en-US" sz="2000"/>
              </a:p>
            </p:txBody>
          </p:sp>
          <p:sp>
            <p:nvSpPr>
              <p:cNvPr id="10" name="Text 8">
                <a:extLst>
                  <a:ext uri="{FF2B5EF4-FFF2-40B4-BE49-F238E27FC236}">
                    <a16:creationId xmlns:a16="http://schemas.microsoft.com/office/drawing/2014/main" id="{1995EAFF-3A33-F66B-3C59-D8E020737724}"/>
                  </a:ext>
                </a:extLst>
              </p:cNvPr>
              <p:cNvSpPr/>
              <p:nvPr/>
            </p:nvSpPr>
            <p:spPr>
              <a:xfrm>
                <a:off x="4297680" y="1143000"/>
                <a:ext cx="3657600" cy="777240"/>
              </a:xfrm>
              <a:prstGeom prst="rect">
                <a:avLst/>
              </a:prstGeom>
              <a:noFill/>
              <a:ln/>
            </p:spPr>
            <p:txBody>
              <a:bodyPr wrap="square" rtlCol="0" anchor="ctr"/>
              <a:lstStyle/>
              <a:p>
                <a:pPr marL="0" indent="0" algn="ctr">
                  <a:buNone/>
                </a:pPr>
                <a:r>
                  <a:rPr lang="en-US" sz="4400" b="1">
                    <a:solidFill>
                      <a:srgbClr val="C8933A"/>
                    </a:solidFill>
                    <a:latin typeface="Trebuchet MS" pitchFamily="34" charset="0"/>
                    <a:ea typeface="Trebuchet MS" pitchFamily="34" charset="-122"/>
                    <a:cs typeface="Trebuchet MS" pitchFamily="34" charset="-120"/>
                  </a:rPr>
                  <a:t>3.2%</a:t>
                </a:r>
                <a:endParaRPr lang="en-US" sz="4400"/>
              </a:p>
            </p:txBody>
          </p:sp>
          <p:sp>
            <p:nvSpPr>
              <p:cNvPr id="11" name="Text 9">
                <a:extLst>
                  <a:ext uri="{FF2B5EF4-FFF2-40B4-BE49-F238E27FC236}">
                    <a16:creationId xmlns:a16="http://schemas.microsoft.com/office/drawing/2014/main" id="{B8C04291-1B0B-B37D-0221-DC2B0EF2EFE5}"/>
                  </a:ext>
                </a:extLst>
              </p:cNvPr>
              <p:cNvSpPr/>
              <p:nvPr/>
            </p:nvSpPr>
            <p:spPr>
              <a:xfrm>
                <a:off x="4389120" y="1901952"/>
                <a:ext cx="3474720" cy="457200"/>
              </a:xfrm>
              <a:prstGeom prst="rect">
                <a:avLst/>
              </a:prstGeom>
              <a:noFill/>
              <a:ln/>
            </p:spPr>
            <p:txBody>
              <a:bodyPr wrap="square" rtlCol="0" anchor="ctr"/>
              <a:lstStyle/>
              <a:p>
                <a:pPr marL="0" indent="0" algn="ctr">
                  <a:lnSpc>
                    <a:spcPct val="120000"/>
                  </a:lnSpc>
                  <a:buNone/>
                </a:pPr>
                <a:r>
                  <a:rPr lang="en-US" sz="2000" b="1">
                    <a:solidFill>
                      <a:srgbClr val="FFFFFF"/>
                    </a:solidFill>
                    <a:latin typeface="Calibri" pitchFamily="34" charset="0"/>
                    <a:ea typeface="Calibri" pitchFamily="34" charset="-122"/>
                    <a:cs typeface="Calibri" pitchFamily="34" charset="-120"/>
                  </a:rPr>
                  <a:t>Aftermarket MRO CAGR</a:t>
                </a:r>
                <a:endParaRPr lang="en-US" sz="2000"/>
              </a:p>
            </p:txBody>
          </p:sp>
          <p:sp>
            <p:nvSpPr>
              <p:cNvPr id="12" name="Text 10">
                <a:extLst>
                  <a:ext uri="{FF2B5EF4-FFF2-40B4-BE49-F238E27FC236}">
                    <a16:creationId xmlns:a16="http://schemas.microsoft.com/office/drawing/2014/main" id="{B655F5E5-6575-19C8-E21B-BA96B4B70F33}"/>
                  </a:ext>
                </a:extLst>
              </p:cNvPr>
              <p:cNvSpPr/>
              <p:nvPr/>
            </p:nvSpPr>
            <p:spPr>
              <a:xfrm>
                <a:off x="4389120" y="2359152"/>
                <a:ext cx="3474720" cy="320040"/>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2026–2035 projection</a:t>
                </a:r>
                <a:endParaRPr lang="en-US" sz="2000"/>
              </a:p>
            </p:txBody>
          </p:sp>
          <p:sp>
            <p:nvSpPr>
              <p:cNvPr id="13" name="Text 11">
                <a:extLst>
                  <a:ext uri="{FF2B5EF4-FFF2-40B4-BE49-F238E27FC236}">
                    <a16:creationId xmlns:a16="http://schemas.microsoft.com/office/drawing/2014/main" id="{2B2F0B8A-03C3-1457-3468-30212DA03FDA}"/>
                  </a:ext>
                </a:extLst>
              </p:cNvPr>
              <p:cNvSpPr/>
              <p:nvPr/>
            </p:nvSpPr>
            <p:spPr>
              <a:xfrm>
                <a:off x="4389120" y="2679192"/>
                <a:ext cx="3474720" cy="274320"/>
              </a:xfrm>
              <a:prstGeom prst="rect">
                <a:avLst/>
              </a:prstGeom>
              <a:noFill/>
              <a:ln/>
            </p:spPr>
            <p:txBody>
              <a:bodyPr wrap="square" rtlCol="0" anchor="ctr"/>
              <a:lstStyle/>
              <a:p>
                <a:pPr marL="0" indent="0" algn="ctr">
                  <a:buNone/>
                </a:pPr>
                <a:r>
                  <a:rPr lang="en-US" sz="2000" i="1">
                    <a:solidFill>
                      <a:srgbClr val="C8933A"/>
                    </a:solidFill>
                    <a:latin typeface="Calibri" pitchFamily="34" charset="0"/>
                    <a:ea typeface="Calibri" pitchFamily="34" charset="-122"/>
                    <a:cs typeface="Calibri" pitchFamily="34" charset="-120"/>
                  </a:rPr>
                  <a:t>Aviation Week / Deloitte</a:t>
                </a:r>
                <a:endParaRPr lang="en-US" sz="2000"/>
              </a:p>
            </p:txBody>
          </p:sp>
          <p:sp>
            <p:nvSpPr>
              <p:cNvPr id="15" name="Text 13">
                <a:extLst>
                  <a:ext uri="{FF2B5EF4-FFF2-40B4-BE49-F238E27FC236}">
                    <a16:creationId xmlns:a16="http://schemas.microsoft.com/office/drawing/2014/main" id="{574F52EA-984F-125C-1151-C82C9A7BEC49}"/>
                  </a:ext>
                </a:extLst>
              </p:cNvPr>
              <p:cNvSpPr/>
              <p:nvPr/>
            </p:nvSpPr>
            <p:spPr>
              <a:xfrm>
                <a:off x="8229600" y="1143000"/>
                <a:ext cx="3657600" cy="777240"/>
              </a:xfrm>
              <a:prstGeom prst="rect">
                <a:avLst/>
              </a:prstGeom>
              <a:noFill/>
              <a:ln/>
            </p:spPr>
            <p:txBody>
              <a:bodyPr wrap="square" rtlCol="0" anchor="ctr"/>
              <a:lstStyle/>
              <a:p>
                <a:pPr marL="0" indent="0" algn="ctr">
                  <a:buNone/>
                </a:pPr>
                <a:r>
                  <a:rPr lang="en-US" sz="4400" b="1">
                    <a:solidFill>
                      <a:srgbClr val="C8933A"/>
                    </a:solidFill>
                    <a:latin typeface="Trebuchet MS" pitchFamily="34" charset="0"/>
                    <a:ea typeface="Trebuchet MS" pitchFamily="34" charset="-122"/>
                    <a:cs typeface="Trebuchet MS" pitchFamily="34" charset="-120"/>
                  </a:rPr>
                  <a:t>5.55%</a:t>
                </a:r>
                <a:endParaRPr lang="en-US" sz="4400"/>
              </a:p>
            </p:txBody>
          </p:sp>
          <p:sp>
            <p:nvSpPr>
              <p:cNvPr id="16" name="Text 14">
                <a:extLst>
                  <a:ext uri="{FF2B5EF4-FFF2-40B4-BE49-F238E27FC236}">
                    <a16:creationId xmlns:a16="http://schemas.microsoft.com/office/drawing/2014/main" id="{E823444D-2CBF-B8C6-0FCB-EFF2348B0123}"/>
                  </a:ext>
                </a:extLst>
              </p:cNvPr>
              <p:cNvSpPr/>
              <p:nvPr/>
            </p:nvSpPr>
            <p:spPr>
              <a:xfrm>
                <a:off x="8321040" y="1901952"/>
                <a:ext cx="3474720" cy="457200"/>
              </a:xfrm>
              <a:prstGeom prst="rect">
                <a:avLst/>
              </a:prstGeom>
              <a:noFill/>
              <a:ln/>
            </p:spPr>
            <p:txBody>
              <a:bodyPr wrap="square" rtlCol="0" anchor="ctr"/>
              <a:lstStyle/>
              <a:p>
                <a:pPr marL="0" indent="0" algn="ctr">
                  <a:lnSpc>
                    <a:spcPct val="120000"/>
                  </a:lnSpc>
                  <a:buNone/>
                </a:pPr>
                <a:r>
                  <a:rPr lang="en-US" sz="2000" b="1">
                    <a:solidFill>
                      <a:srgbClr val="FFFFFF"/>
                    </a:solidFill>
                    <a:latin typeface="Calibri" pitchFamily="34" charset="0"/>
                    <a:ea typeface="Calibri" pitchFamily="34" charset="-122"/>
                    <a:cs typeface="Calibri" pitchFamily="34" charset="-120"/>
                  </a:rPr>
                  <a:t>A&amp;D Materials Market CAGR</a:t>
                </a:r>
                <a:endParaRPr lang="en-US" sz="2000"/>
              </a:p>
            </p:txBody>
          </p:sp>
          <p:sp>
            <p:nvSpPr>
              <p:cNvPr id="17" name="Text 15">
                <a:extLst>
                  <a:ext uri="{FF2B5EF4-FFF2-40B4-BE49-F238E27FC236}">
                    <a16:creationId xmlns:a16="http://schemas.microsoft.com/office/drawing/2014/main" id="{9ED115E2-B63B-9A2F-6797-F87D641DB221}"/>
                  </a:ext>
                </a:extLst>
              </p:cNvPr>
              <p:cNvSpPr/>
              <p:nvPr/>
            </p:nvSpPr>
            <p:spPr>
              <a:xfrm>
                <a:off x="8321040" y="2359152"/>
                <a:ext cx="3474720" cy="320040"/>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2026–2035 to $49B</a:t>
                </a:r>
                <a:endParaRPr lang="en-US" sz="2000"/>
              </a:p>
            </p:txBody>
          </p:sp>
          <p:sp>
            <p:nvSpPr>
              <p:cNvPr id="18" name="Text 16">
                <a:extLst>
                  <a:ext uri="{FF2B5EF4-FFF2-40B4-BE49-F238E27FC236}">
                    <a16:creationId xmlns:a16="http://schemas.microsoft.com/office/drawing/2014/main" id="{FC878BC8-1BAC-3679-6841-104E58C0BC62}"/>
                  </a:ext>
                </a:extLst>
              </p:cNvPr>
              <p:cNvSpPr/>
              <p:nvPr/>
            </p:nvSpPr>
            <p:spPr>
              <a:xfrm>
                <a:off x="8321040" y="2679192"/>
                <a:ext cx="3474720" cy="274320"/>
              </a:xfrm>
              <a:prstGeom prst="rect">
                <a:avLst/>
              </a:prstGeom>
              <a:noFill/>
              <a:ln/>
            </p:spPr>
            <p:txBody>
              <a:bodyPr wrap="square" rtlCol="0" anchor="ctr"/>
              <a:lstStyle/>
              <a:p>
                <a:pPr marL="0" indent="0" algn="ctr">
                  <a:buNone/>
                </a:pPr>
                <a:r>
                  <a:rPr lang="en-US" sz="2000" i="1">
                    <a:solidFill>
                      <a:srgbClr val="C8933A"/>
                    </a:solidFill>
                    <a:latin typeface="Calibri" pitchFamily="34" charset="0"/>
                    <a:ea typeface="Calibri" pitchFamily="34" charset="-122"/>
                    <a:cs typeface="Calibri" pitchFamily="34" charset="-120"/>
                  </a:rPr>
                  <a:t>Industry Reports</a:t>
                </a:r>
                <a:endParaRPr lang="en-US" sz="2000"/>
              </a:p>
            </p:txBody>
          </p:sp>
        </p:grpSp>
      </p:grpSp>
      <p:grpSp>
        <p:nvGrpSpPr>
          <p:cNvPr id="37" name="Group 36">
            <a:extLst>
              <a:ext uri="{FF2B5EF4-FFF2-40B4-BE49-F238E27FC236}">
                <a16:creationId xmlns:a16="http://schemas.microsoft.com/office/drawing/2014/main" id="{687385D4-F515-5266-282F-CEE7EDF2873C}"/>
              </a:ext>
            </a:extLst>
          </p:cNvPr>
          <p:cNvGrpSpPr/>
          <p:nvPr/>
        </p:nvGrpSpPr>
        <p:grpSpPr>
          <a:xfrm>
            <a:off x="0" y="6263641"/>
            <a:ext cx="12188952" cy="594360"/>
            <a:chOff x="0" y="5943600"/>
            <a:chExt cx="12188952" cy="914400"/>
          </a:xfrm>
        </p:grpSpPr>
        <p:sp>
          <p:nvSpPr>
            <p:cNvPr id="38" name="Shape 1">
              <a:extLst>
                <a:ext uri="{FF2B5EF4-FFF2-40B4-BE49-F238E27FC236}">
                  <a16:creationId xmlns:a16="http://schemas.microsoft.com/office/drawing/2014/main" id="{F126B557-CD9F-F1A8-A8AA-ADE58234DE6C}"/>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39" name="Text 16">
              <a:extLst>
                <a:ext uri="{FF2B5EF4-FFF2-40B4-BE49-F238E27FC236}">
                  <a16:creationId xmlns:a16="http://schemas.microsoft.com/office/drawing/2014/main" id="{C6EF1DCD-27ED-CB7C-C3B4-5F0E5143ED1E}"/>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40" name="Picture 39" descr="A logo of a globe and plane&#10;&#10;AI-generated content may be incorrect.">
            <a:extLst>
              <a:ext uri="{FF2B5EF4-FFF2-40B4-BE49-F238E27FC236}">
                <a16:creationId xmlns:a16="http://schemas.microsoft.com/office/drawing/2014/main" id="{92D30A56-1301-FD0E-AF69-9FDC2942DB6D}"/>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4109768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7">
    <p:bg>
      <p:bgPr>
        <a:solidFill>
          <a:srgbClr val="F4F6FA"/>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p:cNvSpPr/>
          <p:nvPr/>
        </p:nvSpPr>
        <p:spPr>
          <a:xfrm>
            <a:off x="457200" y="0"/>
            <a:ext cx="10972800" cy="960120"/>
          </a:xfrm>
          <a:prstGeom prst="rect">
            <a:avLst/>
          </a:prstGeom>
          <a:noFill/>
          <a:ln/>
        </p:spPr>
        <p:txBody>
          <a:bodyPr wrap="square" lIns="91440" tIns="45720" rIns="91440" bIns="45720" rtlCol="0" anchor="ctr"/>
          <a:lstStyle/>
          <a:p>
            <a:r>
              <a:rPr lang="en-US" sz="2800" b="1">
                <a:solidFill>
                  <a:srgbClr val="FFFFFF"/>
                </a:solidFill>
                <a:latin typeface="Trebuchet MS"/>
                <a:ea typeface="Trebuchet MS" pitchFamily="34" charset="-122"/>
                <a:cs typeface="Trebuchet MS" pitchFamily="34" charset="-120"/>
              </a:rPr>
              <a:t>INDUSTRY TAILWINDS </a:t>
            </a:r>
            <a:endParaRPr lang="en-US" sz="2800"/>
          </a:p>
        </p:txBody>
      </p:sp>
      <p:grpSp>
        <p:nvGrpSpPr>
          <p:cNvPr id="35" name="Group 34">
            <a:extLst>
              <a:ext uri="{FF2B5EF4-FFF2-40B4-BE49-F238E27FC236}">
                <a16:creationId xmlns:a16="http://schemas.microsoft.com/office/drawing/2014/main" id="{CE12F82E-D265-2912-43F9-9D9F37CFBB39}"/>
              </a:ext>
            </a:extLst>
          </p:cNvPr>
          <p:cNvGrpSpPr/>
          <p:nvPr/>
        </p:nvGrpSpPr>
        <p:grpSpPr>
          <a:xfrm>
            <a:off x="379674" y="1411356"/>
            <a:ext cx="11432651" cy="4403035"/>
            <a:chOff x="365760" y="3200400"/>
            <a:chExt cx="11475720" cy="3008376"/>
          </a:xfrm>
        </p:grpSpPr>
        <p:sp>
          <p:nvSpPr>
            <p:cNvPr id="19" name="Shape 17"/>
            <p:cNvSpPr/>
            <p:nvPr/>
          </p:nvSpPr>
          <p:spPr>
            <a:xfrm>
              <a:off x="365760" y="3200400"/>
              <a:ext cx="5532120" cy="1435608"/>
            </a:xfrm>
            <a:prstGeom prst="rect">
              <a:avLst/>
            </a:prstGeom>
            <a:solidFill>
              <a:srgbClr val="FFFFFF"/>
            </a:solidFill>
            <a:ln w="12700">
              <a:solidFill>
                <a:srgbClr val="D0D8E6"/>
              </a:solidFill>
              <a:prstDash val="solid"/>
            </a:ln>
          </p:spPr>
          <p:txBody>
            <a:bodyPr/>
            <a:lstStyle/>
            <a:p>
              <a:endParaRPr lang="en-US"/>
            </a:p>
          </p:txBody>
        </p:sp>
        <p:sp>
          <p:nvSpPr>
            <p:cNvPr id="20" name="Shape 18"/>
            <p:cNvSpPr/>
            <p:nvPr/>
          </p:nvSpPr>
          <p:spPr>
            <a:xfrm>
              <a:off x="365760" y="3200400"/>
              <a:ext cx="64008" cy="1435608"/>
            </a:xfrm>
            <a:prstGeom prst="rect">
              <a:avLst/>
            </a:prstGeom>
            <a:solidFill>
              <a:srgbClr val="C8933A"/>
            </a:solidFill>
            <a:ln w="12700">
              <a:solidFill>
                <a:srgbClr val="C8933A"/>
              </a:solidFill>
              <a:prstDash val="solid"/>
            </a:ln>
          </p:spPr>
          <p:txBody>
            <a:bodyPr/>
            <a:lstStyle/>
            <a:p>
              <a:endParaRPr lang="en-US"/>
            </a:p>
          </p:txBody>
        </p:sp>
        <p:sp>
          <p:nvSpPr>
            <p:cNvPr id="21" name="Text 19"/>
            <p:cNvSpPr/>
            <p:nvPr/>
          </p:nvSpPr>
          <p:spPr>
            <a:xfrm>
              <a:off x="530352" y="3273552"/>
              <a:ext cx="5212080" cy="347472"/>
            </a:xfrm>
            <a:prstGeom prst="rect">
              <a:avLst/>
            </a:prstGeom>
            <a:noFill/>
            <a:ln/>
          </p:spPr>
          <p:txBody>
            <a:bodyPr wrap="square" rtlCol="0" anchor="ctr"/>
            <a:lstStyle/>
            <a:p>
              <a:pPr marL="0" indent="0">
                <a:buNone/>
              </a:pPr>
              <a:r>
                <a:rPr lang="en-US" sz="2000" b="1">
                  <a:solidFill>
                    <a:srgbClr val="0D1F3C"/>
                  </a:solidFill>
                  <a:latin typeface="Trebuchet MS" pitchFamily="34" charset="0"/>
                  <a:ea typeface="Trebuchet MS" pitchFamily="34" charset="-122"/>
                  <a:cs typeface="Trebuchet MS" pitchFamily="34" charset="-120"/>
                </a:rPr>
                <a:t>Aging Fleet Dynamics</a:t>
              </a:r>
              <a:endParaRPr lang="en-US" sz="2000"/>
            </a:p>
          </p:txBody>
        </p:sp>
        <p:sp>
          <p:nvSpPr>
            <p:cNvPr id="22" name="Text 20"/>
            <p:cNvSpPr/>
            <p:nvPr/>
          </p:nvSpPr>
          <p:spPr>
            <a:xfrm>
              <a:off x="530352" y="3611880"/>
              <a:ext cx="5212080" cy="960120"/>
            </a:xfrm>
            <a:prstGeom prst="rect">
              <a:avLst/>
            </a:prstGeom>
            <a:noFill/>
            <a:ln/>
          </p:spPr>
          <p:txBody>
            <a:bodyPr wrap="square" rtlCol="0" anchor="ctr"/>
            <a:lstStyle/>
            <a:p>
              <a:pPr marL="0" indent="0">
                <a:lnSpc>
                  <a:spcPct val="135000"/>
                </a:lnSpc>
                <a:buNone/>
              </a:pPr>
              <a:r>
                <a:rPr lang="en-US" sz="1400">
                  <a:solidFill>
                    <a:srgbClr val="1A2840"/>
                  </a:solidFill>
                  <a:latin typeface="Calibri" pitchFamily="34" charset="0"/>
                  <a:ea typeface="Calibri" pitchFamily="34" charset="-122"/>
                  <a:cs typeface="Calibri" pitchFamily="34" charset="-120"/>
                </a:rPr>
                <a:t>Global commercial aircraft average age &gt;10 years. Boeing/Airbus production delays (737 MAX, A320neo) keep older jets in service longer, driving sustained aftermarket demand for spare parts.</a:t>
              </a:r>
              <a:endParaRPr lang="en-US" sz="1400"/>
            </a:p>
          </p:txBody>
        </p:sp>
        <p:sp>
          <p:nvSpPr>
            <p:cNvPr id="23" name="Shape 21"/>
            <p:cNvSpPr/>
            <p:nvPr/>
          </p:nvSpPr>
          <p:spPr>
            <a:xfrm>
              <a:off x="6309360" y="3200400"/>
              <a:ext cx="5532120" cy="1435608"/>
            </a:xfrm>
            <a:prstGeom prst="rect">
              <a:avLst/>
            </a:prstGeom>
            <a:solidFill>
              <a:srgbClr val="FFFFFF"/>
            </a:solidFill>
            <a:ln w="12700">
              <a:solidFill>
                <a:srgbClr val="D0D8E6"/>
              </a:solidFill>
              <a:prstDash val="solid"/>
            </a:ln>
          </p:spPr>
          <p:txBody>
            <a:bodyPr/>
            <a:lstStyle/>
            <a:p>
              <a:endParaRPr lang="en-US"/>
            </a:p>
          </p:txBody>
        </p:sp>
        <p:sp>
          <p:nvSpPr>
            <p:cNvPr id="24" name="Shape 22"/>
            <p:cNvSpPr/>
            <p:nvPr/>
          </p:nvSpPr>
          <p:spPr>
            <a:xfrm>
              <a:off x="6309360" y="3200400"/>
              <a:ext cx="64008" cy="1435608"/>
            </a:xfrm>
            <a:prstGeom prst="rect">
              <a:avLst/>
            </a:prstGeom>
            <a:solidFill>
              <a:srgbClr val="C8933A"/>
            </a:solidFill>
            <a:ln w="12700">
              <a:solidFill>
                <a:srgbClr val="C8933A"/>
              </a:solidFill>
              <a:prstDash val="solid"/>
            </a:ln>
          </p:spPr>
          <p:txBody>
            <a:bodyPr/>
            <a:lstStyle/>
            <a:p>
              <a:endParaRPr lang="en-US"/>
            </a:p>
          </p:txBody>
        </p:sp>
        <p:sp>
          <p:nvSpPr>
            <p:cNvPr id="25" name="Text 23"/>
            <p:cNvSpPr/>
            <p:nvPr/>
          </p:nvSpPr>
          <p:spPr>
            <a:xfrm>
              <a:off x="6473952" y="3273552"/>
              <a:ext cx="5212080" cy="347472"/>
            </a:xfrm>
            <a:prstGeom prst="rect">
              <a:avLst/>
            </a:prstGeom>
            <a:noFill/>
            <a:ln/>
          </p:spPr>
          <p:txBody>
            <a:bodyPr wrap="square" rtlCol="0" anchor="ctr"/>
            <a:lstStyle/>
            <a:p>
              <a:pPr marL="0" indent="0">
                <a:buNone/>
              </a:pPr>
              <a:r>
                <a:rPr lang="en-US" sz="2000" b="1">
                  <a:solidFill>
                    <a:srgbClr val="0D1F3C"/>
                  </a:solidFill>
                  <a:latin typeface="Trebuchet MS" pitchFamily="34" charset="0"/>
                  <a:ea typeface="Trebuchet MS" pitchFamily="34" charset="-122"/>
                  <a:cs typeface="Trebuchet MS" pitchFamily="34" charset="-120"/>
                </a:rPr>
                <a:t>Defense Spending at Multi-Decade Highs</a:t>
              </a:r>
              <a:endParaRPr lang="en-US" sz="2000"/>
            </a:p>
          </p:txBody>
        </p:sp>
        <p:sp>
          <p:nvSpPr>
            <p:cNvPr id="26" name="Text 24"/>
            <p:cNvSpPr/>
            <p:nvPr/>
          </p:nvSpPr>
          <p:spPr>
            <a:xfrm>
              <a:off x="6473952" y="3611880"/>
              <a:ext cx="5212080" cy="960120"/>
            </a:xfrm>
            <a:prstGeom prst="rect">
              <a:avLst/>
            </a:prstGeom>
            <a:noFill/>
            <a:ln/>
          </p:spPr>
          <p:txBody>
            <a:bodyPr wrap="square" rtlCol="0" anchor="ctr"/>
            <a:lstStyle/>
            <a:p>
              <a:pPr marL="0" indent="0">
                <a:lnSpc>
                  <a:spcPct val="135000"/>
                </a:lnSpc>
                <a:buNone/>
              </a:pPr>
              <a:r>
                <a:rPr lang="en-US" sz="1400">
                  <a:solidFill>
                    <a:srgbClr val="1A2840"/>
                  </a:solidFill>
                  <a:latin typeface="Calibri" pitchFamily="34" charset="0"/>
                  <a:ea typeface="Calibri" pitchFamily="34" charset="-122"/>
                  <a:cs typeface="Calibri" pitchFamily="34" charset="-120"/>
                </a:rPr>
                <a:t>NATO members accelerating toward 2% GDP target. US DoD FY2026 budget request at ~$850B. Loar's defense revenue grew +51% in Q2'25 and +30% in Q1'25 YoY.</a:t>
              </a:r>
              <a:endParaRPr lang="en-US" sz="1400"/>
            </a:p>
          </p:txBody>
        </p:sp>
        <p:sp>
          <p:nvSpPr>
            <p:cNvPr id="27" name="Shape 25"/>
            <p:cNvSpPr/>
            <p:nvPr/>
          </p:nvSpPr>
          <p:spPr>
            <a:xfrm>
              <a:off x="365760" y="4773168"/>
              <a:ext cx="5532120" cy="1435608"/>
            </a:xfrm>
            <a:prstGeom prst="rect">
              <a:avLst/>
            </a:prstGeom>
            <a:solidFill>
              <a:srgbClr val="FFFFFF"/>
            </a:solidFill>
            <a:ln w="12700">
              <a:solidFill>
                <a:srgbClr val="D0D8E6"/>
              </a:solidFill>
              <a:prstDash val="solid"/>
            </a:ln>
          </p:spPr>
          <p:txBody>
            <a:bodyPr/>
            <a:lstStyle/>
            <a:p>
              <a:endParaRPr lang="en-US"/>
            </a:p>
          </p:txBody>
        </p:sp>
        <p:sp>
          <p:nvSpPr>
            <p:cNvPr id="28" name="Shape 26"/>
            <p:cNvSpPr/>
            <p:nvPr/>
          </p:nvSpPr>
          <p:spPr>
            <a:xfrm>
              <a:off x="365760" y="4773168"/>
              <a:ext cx="64008" cy="1435608"/>
            </a:xfrm>
            <a:prstGeom prst="rect">
              <a:avLst/>
            </a:prstGeom>
            <a:solidFill>
              <a:srgbClr val="C8933A"/>
            </a:solidFill>
            <a:ln w="12700">
              <a:solidFill>
                <a:srgbClr val="C8933A"/>
              </a:solidFill>
              <a:prstDash val="solid"/>
            </a:ln>
          </p:spPr>
          <p:txBody>
            <a:bodyPr/>
            <a:lstStyle/>
            <a:p>
              <a:endParaRPr lang="en-US"/>
            </a:p>
          </p:txBody>
        </p:sp>
        <p:sp>
          <p:nvSpPr>
            <p:cNvPr id="29" name="Text 27"/>
            <p:cNvSpPr/>
            <p:nvPr/>
          </p:nvSpPr>
          <p:spPr>
            <a:xfrm>
              <a:off x="530352" y="4846320"/>
              <a:ext cx="5212080" cy="347472"/>
            </a:xfrm>
            <a:prstGeom prst="rect">
              <a:avLst/>
            </a:prstGeom>
            <a:noFill/>
            <a:ln/>
          </p:spPr>
          <p:txBody>
            <a:bodyPr wrap="square" rtlCol="0" anchor="ctr"/>
            <a:lstStyle/>
            <a:p>
              <a:pPr marL="0" indent="0">
                <a:buNone/>
              </a:pPr>
              <a:r>
                <a:rPr lang="en-US" sz="2000" b="1">
                  <a:solidFill>
                    <a:srgbClr val="0D1F3C"/>
                  </a:solidFill>
                  <a:latin typeface="Trebuchet MS" pitchFamily="34" charset="0"/>
                  <a:ea typeface="Trebuchet MS" pitchFamily="34" charset="-122"/>
                  <a:cs typeface="Trebuchet MS" pitchFamily="34" charset="-120"/>
                </a:rPr>
                <a:t>OEM Supply Chain Constraints = Aftermarket Benefit</a:t>
              </a:r>
              <a:endParaRPr lang="en-US" sz="2000"/>
            </a:p>
          </p:txBody>
        </p:sp>
        <p:sp>
          <p:nvSpPr>
            <p:cNvPr id="30" name="Text 28"/>
            <p:cNvSpPr/>
            <p:nvPr/>
          </p:nvSpPr>
          <p:spPr>
            <a:xfrm>
              <a:off x="530352" y="5184648"/>
              <a:ext cx="5212080" cy="960120"/>
            </a:xfrm>
            <a:prstGeom prst="rect">
              <a:avLst/>
            </a:prstGeom>
            <a:noFill/>
            <a:ln/>
          </p:spPr>
          <p:txBody>
            <a:bodyPr wrap="square" rtlCol="0" anchor="ctr"/>
            <a:lstStyle/>
            <a:p>
              <a:pPr marL="0" indent="0">
                <a:lnSpc>
                  <a:spcPct val="135000"/>
                </a:lnSpc>
                <a:buNone/>
              </a:pPr>
              <a:r>
                <a:rPr lang="en-US" sz="1400">
                  <a:solidFill>
                    <a:srgbClr val="1A2840"/>
                  </a:solidFill>
                  <a:latin typeface="Calibri" pitchFamily="34" charset="0"/>
                  <a:ea typeface="Calibri" pitchFamily="34" charset="-122"/>
                  <a:cs typeface="Calibri" pitchFamily="34" charset="-120"/>
                </a:rPr>
                <a:t>Production ramp issues at major OEMs shift airline purchasing toward secondary parts suppliers — benefitting niche component makers like Loar with qualified sole-source inventory.</a:t>
              </a:r>
              <a:endParaRPr lang="en-US" sz="1400"/>
            </a:p>
          </p:txBody>
        </p:sp>
        <p:sp>
          <p:nvSpPr>
            <p:cNvPr id="31" name="Shape 29"/>
            <p:cNvSpPr/>
            <p:nvPr/>
          </p:nvSpPr>
          <p:spPr>
            <a:xfrm>
              <a:off x="6309360" y="4773168"/>
              <a:ext cx="5532120" cy="1435608"/>
            </a:xfrm>
            <a:prstGeom prst="rect">
              <a:avLst/>
            </a:prstGeom>
            <a:solidFill>
              <a:srgbClr val="FFFFFF"/>
            </a:solidFill>
            <a:ln w="12700">
              <a:solidFill>
                <a:srgbClr val="D0D8E6"/>
              </a:solidFill>
              <a:prstDash val="solid"/>
            </a:ln>
          </p:spPr>
          <p:txBody>
            <a:bodyPr/>
            <a:lstStyle/>
            <a:p>
              <a:endParaRPr lang="en-US"/>
            </a:p>
          </p:txBody>
        </p:sp>
        <p:sp>
          <p:nvSpPr>
            <p:cNvPr id="32" name="Shape 30"/>
            <p:cNvSpPr/>
            <p:nvPr/>
          </p:nvSpPr>
          <p:spPr>
            <a:xfrm>
              <a:off x="6309360" y="4773168"/>
              <a:ext cx="64008" cy="1435608"/>
            </a:xfrm>
            <a:prstGeom prst="rect">
              <a:avLst/>
            </a:prstGeom>
            <a:solidFill>
              <a:srgbClr val="C8933A"/>
            </a:solidFill>
            <a:ln w="12700">
              <a:solidFill>
                <a:srgbClr val="C8933A"/>
              </a:solidFill>
              <a:prstDash val="solid"/>
            </a:ln>
          </p:spPr>
          <p:txBody>
            <a:bodyPr/>
            <a:lstStyle/>
            <a:p>
              <a:endParaRPr lang="en-US"/>
            </a:p>
          </p:txBody>
        </p:sp>
        <p:sp>
          <p:nvSpPr>
            <p:cNvPr id="33" name="Text 31"/>
            <p:cNvSpPr/>
            <p:nvPr/>
          </p:nvSpPr>
          <p:spPr>
            <a:xfrm>
              <a:off x="6473952" y="4846320"/>
              <a:ext cx="5212080" cy="347472"/>
            </a:xfrm>
            <a:prstGeom prst="rect">
              <a:avLst/>
            </a:prstGeom>
            <a:noFill/>
            <a:ln/>
          </p:spPr>
          <p:txBody>
            <a:bodyPr wrap="square" rtlCol="0" anchor="ctr"/>
            <a:lstStyle/>
            <a:p>
              <a:pPr marL="0" indent="0">
                <a:buNone/>
              </a:pPr>
              <a:r>
                <a:rPr lang="en-US" sz="2000" b="1">
                  <a:solidFill>
                    <a:srgbClr val="0D1F3C"/>
                  </a:solidFill>
                  <a:latin typeface="Trebuchet MS" pitchFamily="34" charset="0"/>
                  <a:ea typeface="Trebuchet MS" pitchFamily="34" charset="-122"/>
                  <a:cs typeface="Trebuchet MS" pitchFamily="34" charset="-120"/>
                </a:rPr>
                <a:t>Geopolitical Tailwind Structural</a:t>
              </a:r>
              <a:endParaRPr lang="en-US" sz="2000"/>
            </a:p>
          </p:txBody>
        </p:sp>
        <p:sp>
          <p:nvSpPr>
            <p:cNvPr id="34" name="Text 32"/>
            <p:cNvSpPr/>
            <p:nvPr/>
          </p:nvSpPr>
          <p:spPr>
            <a:xfrm>
              <a:off x="6473952" y="5184648"/>
              <a:ext cx="5212080" cy="960120"/>
            </a:xfrm>
            <a:prstGeom prst="rect">
              <a:avLst/>
            </a:prstGeom>
            <a:noFill/>
            <a:ln/>
          </p:spPr>
          <p:txBody>
            <a:bodyPr wrap="square" rtlCol="0" anchor="ctr"/>
            <a:lstStyle/>
            <a:p>
              <a:pPr marL="0" indent="0">
                <a:lnSpc>
                  <a:spcPct val="135000"/>
                </a:lnSpc>
                <a:buNone/>
              </a:pPr>
              <a:r>
                <a:rPr lang="en-US" sz="1400">
                  <a:solidFill>
                    <a:srgbClr val="1A2840"/>
                  </a:solidFill>
                  <a:latin typeface="Calibri" pitchFamily="34" charset="0"/>
                  <a:ea typeface="Calibri" pitchFamily="34" charset="-122"/>
                  <a:cs typeface="Calibri" pitchFamily="34" charset="-120"/>
                </a:rPr>
                <a:t>Russia-Ukraine war + Indo-Pacific tensions = sustained allied defense modernization. Not a cycle — a structural multi-year ramp. Loar is embedded in legacy and new-build platforms.</a:t>
              </a:r>
              <a:endParaRPr lang="en-US" sz="1400"/>
            </a:p>
          </p:txBody>
        </p:sp>
      </p:grpSp>
      <p:grpSp>
        <p:nvGrpSpPr>
          <p:cNvPr id="36" name="Group 35">
            <a:extLst>
              <a:ext uri="{FF2B5EF4-FFF2-40B4-BE49-F238E27FC236}">
                <a16:creationId xmlns:a16="http://schemas.microsoft.com/office/drawing/2014/main" id="{E7FB4FC2-3340-4637-916F-1045FEFA790B}"/>
              </a:ext>
            </a:extLst>
          </p:cNvPr>
          <p:cNvGrpSpPr/>
          <p:nvPr/>
        </p:nvGrpSpPr>
        <p:grpSpPr>
          <a:xfrm>
            <a:off x="0" y="6263641"/>
            <a:ext cx="12188952" cy="594360"/>
            <a:chOff x="0" y="5943600"/>
            <a:chExt cx="12188952" cy="914400"/>
          </a:xfrm>
        </p:grpSpPr>
        <p:sp>
          <p:nvSpPr>
            <p:cNvPr id="37" name="Shape 1">
              <a:extLst>
                <a:ext uri="{FF2B5EF4-FFF2-40B4-BE49-F238E27FC236}">
                  <a16:creationId xmlns:a16="http://schemas.microsoft.com/office/drawing/2014/main" id="{445F8C37-E4E3-2F19-DAFD-D732A9FED17F}"/>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38" name="Text 16">
              <a:extLst>
                <a:ext uri="{FF2B5EF4-FFF2-40B4-BE49-F238E27FC236}">
                  <a16:creationId xmlns:a16="http://schemas.microsoft.com/office/drawing/2014/main" id="{ED190011-96E9-5B46-305E-6C55CC5FDDD8}"/>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39" name="Picture 38" descr="A logo of a globe and plane&#10;&#10;AI-generated content may be incorrect.">
            <a:extLst>
              <a:ext uri="{FF2B5EF4-FFF2-40B4-BE49-F238E27FC236}">
                <a16:creationId xmlns:a16="http://schemas.microsoft.com/office/drawing/2014/main" id="{A7117D7C-F546-6AD0-8CC1-7EF6DA44CC51}"/>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8">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p:cNvSpPr/>
          <p:nvPr/>
        </p:nvSpPr>
        <p:spPr>
          <a:xfrm>
            <a:off x="457200" y="0"/>
            <a:ext cx="10972800" cy="960120"/>
          </a:xfrm>
          <a:prstGeom prst="rect">
            <a:avLst/>
          </a:prstGeom>
          <a:noFill/>
          <a:ln/>
        </p:spPr>
        <p:txBody>
          <a:bodyPr wrap="square" lIns="91440" tIns="45720" rIns="91440" bIns="45720" rtlCol="0" anchor="ctr"/>
          <a:lstStyle/>
          <a:p>
            <a:r>
              <a:rPr lang="en-US" sz="2800" b="1">
                <a:solidFill>
                  <a:srgbClr val="FFFFFF"/>
                </a:solidFill>
                <a:latin typeface="Trebuchet MS"/>
                <a:ea typeface="Trebuchet MS" pitchFamily="34" charset="-122"/>
                <a:cs typeface="Trebuchet MS" pitchFamily="34" charset="-120"/>
              </a:rPr>
              <a:t>VALUATION</a:t>
            </a:r>
            <a:r>
              <a:rPr lang="en-US" sz="2200" b="1">
                <a:solidFill>
                  <a:srgbClr val="FFFFFF"/>
                </a:solidFill>
                <a:latin typeface="Trebuchet MS"/>
                <a:ea typeface="Trebuchet MS" pitchFamily="34" charset="-122"/>
                <a:cs typeface="Trebuchet MS" pitchFamily="34" charset="-120"/>
              </a:rPr>
              <a:t> </a:t>
            </a:r>
            <a:endParaRPr lang="en-US" sz="2200"/>
          </a:p>
        </p:txBody>
      </p:sp>
      <p:sp>
        <p:nvSpPr>
          <p:cNvPr id="4" name="Text 2"/>
          <p:cNvSpPr/>
          <p:nvPr/>
        </p:nvSpPr>
        <p:spPr>
          <a:xfrm>
            <a:off x="457200" y="1232154"/>
            <a:ext cx="10972800" cy="320040"/>
          </a:xfrm>
          <a:prstGeom prst="rect">
            <a:avLst/>
          </a:prstGeom>
          <a:noFill/>
          <a:ln/>
        </p:spPr>
        <p:txBody>
          <a:bodyPr wrap="square" rtlCol="0" anchor="ctr"/>
          <a:lstStyle/>
          <a:p>
            <a:pPr marL="0" indent="0">
              <a:buNone/>
            </a:pPr>
            <a:r>
              <a:rPr lang="en-US" sz="2400" b="1" kern="0" spc="50">
                <a:solidFill>
                  <a:srgbClr val="C8933A"/>
                </a:solidFill>
                <a:latin typeface="Calibri" pitchFamily="34" charset="0"/>
                <a:ea typeface="Calibri" pitchFamily="34" charset="-122"/>
                <a:cs typeface="Calibri" pitchFamily="34" charset="-120"/>
              </a:rPr>
              <a:t>ANALYST PRICE TARGETS  (3/3 Analysts: BUY / OUTPERFORM / OVERWEIGHT)</a:t>
            </a:r>
            <a:endParaRPr lang="en-US" sz="2400"/>
          </a:p>
        </p:txBody>
      </p:sp>
      <p:grpSp>
        <p:nvGrpSpPr>
          <p:cNvPr id="62" name="Group 61">
            <a:extLst>
              <a:ext uri="{FF2B5EF4-FFF2-40B4-BE49-F238E27FC236}">
                <a16:creationId xmlns:a16="http://schemas.microsoft.com/office/drawing/2014/main" id="{0B8CDEFE-C6E7-60EA-304E-33F68EF2B4D5}"/>
              </a:ext>
            </a:extLst>
          </p:cNvPr>
          <p:cNvGrpSpPr/>
          <p:nvPr/>
        </p:nvGrpSpPr>
        <p:grpSpPr>
          <a:xfrm>
            <a:off x="1864565" y="1824228"/>
            <a:ext cx="8158069" cy="4040654"/>
            <a:chOff x="457200" y="1481328"/>
            <a:chExt cx="8158069" cy="4040654"/>
          </a:xfrm>
        </p:grpSpPr>
        <p:sp>
          <p:nvSpPr>
            <p:cNvPr id="5" name="Shape 3"/>
            <p:cNvSpPr/>
            <p:nvPr/>
          </p:nvSpPr>
          <p:spPr>
            <a:xfrm>
              <a:off x="457200" y="1481328"/>
              <a:ext cx="3857230" cy="475488"/>
            </a:xfrm>
            <a:prstGeom prst="rect">
              <a:avLst/>
            </a:prstGeom>
            <a:solidFill>
              <a:srgbClr val="A84B2F"/>
            </a:solidFill>
            <a:ln w="12700">
              <a:solidFill>
                <a:srgbClr val="A84B2F"/>
              </a:solidFill>
              <a:prstDash val="solid"/>
            </a:ln>
          </p:spPr>
          <p:txBody>
            <a:bodyPr/>
            <a:lstStyle/>
            <a:p>
              <a:endParaRPr lang="en-US"/>
            </a:p>
          </p:txBody>
        </p:sp>
        <p:sp>
          <p:nvSpPr>
            <p:cNvPr id="6" name="Text 4"/>
            <p:cNvSpPr/>
            <p:nvPr/>
          </p:nvSpPr>
          <p:spPr>
            <a:xfrm>
              <a:off x="548640" y="1481328"/>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52-Wk Low</a:t>
              </a:r>
              <a:endParaRPr lang="en-US"/>
            </a:p>
          </p:txBody>
        </p:sp>
        <p:sp>
          <p:nvSpPr>
            <p:cNvPr id="7" name="Text 5"/>
            <p:cNvSpPr/>
            <p:nvPr/>
          </p:nvSpPr>
          <p:spPr>
            <a:xfrm>
              <a:off x="4424158" y="1481328"/>
              <a:ext cx="1005840" cy="475488"/>
            </a:xfrm>
            <a:prstGeom prst="rect">
              <a:avLst/>
            </a:prstGeom>
            <a:noFill/>
            <a:ln/>
          </p:spPr>
          <p:txBody>
            <a:bodyPr wrap="square" rtlCol="0" anchor="ctr"/>
            <a:lstStyle/>
            <a:p>
              <a:pPr marL="0" indent="0">
                <a:buNone/>
              </a:pPr>
              <a:r>
                <a:rPr lang="en-US" b="1">
                  <a:solidFill>
                    <a:srgbClr val="A84B2F"/>
                  </a:solidFill>
                  <a:latin typeface="Trebuchet MS" pitchFamily="34" charset="0"/>
                  <a:ea typeface="Trebuchet MS" pitchFamily="34" charset="-122"/>
                  <a:cs typeface="Trebuchet MS" pitchFamily="34" charset="-120"/>
                </a:rPr>
                <a:t>$54.59</a:t>
              </a:r>
              <a:endParaRPr lang="en-US"/>
            </a:p>
          </p:txBody>
        </p:sp>
        <p:sp>
          <p:nvSpPr>
            <p:cNvPr id="8" name="Shape 6"/>
            <p:cNvSpPr/>
            <p:nvPr/>
          </p:nvSpPr>
          <p:spPr>
            <a:xfrm>
              <a:off x="457200" y="2048256"/>
              <a:ext cx="3904571" cy="475488"/>
            </a:xfrm>
            <a:prstGeom prst="rect">
              <a:avLst/>
            </a:prstGeom>
            <a:solidFill>
              <a:srgbClr val="C8933A"/>
            </a:solidFill>
            <a:ln w="12700">
              <a:solidFill>
                <a:srgbClr val="C8933A"/>
              </a:solidFill>
              <a:prstDash val="solid"/>
            </a:ln>
          </p:spPr>
          <p:txBody>
            <a:bodyPr/>
            <a:lstStyle/>
            <a:p>
              <a:endParaRPr lang="en-US"/>
            </a:p>
          </p:txBody>
        </p:sp>
        <p:sp>
          <p:nvSpPr>
            <p:cNvPr id="9" name="Text 7"/>
            <p:cNvSpPr/>
            <p:nvPr/>
          </p:nvSpPr>
          <p:spPr>
            <a:xfrm>
              <a:off x="548640" y="2048256"/>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Current</a:t>
              </a:r>
              <a:endParaRPr lang="en-US"/>
            </a:p>
          </p:txBody>
        </p:sp>
        <p:sp>
          <p:nvSpPr>
            <p:cNvPr id="10" name="Text 8"/>
            <p:cNvSpPr/>
            <p:nvPr/>
          </p:nvSpPr>
          <p:spPr>
            <a:xfrm>
              <a:off x="4471499" y="2048256"/>
              <a:ext cx="1005840" cy="475488"/>
            </a:xfrm>
            <a:prstGeom prst="rect">
              <a:avLst/>
            </a:prstGeom>
            <a:noFill/>
            <a:ln/>
          </p:spPr>
          <p:txBody>
            <a:bodyPr wrap="square" rtlCol="0" anchor="ctr"/>
            <a:lstStyle/>
            <a:p>
              <a:pPr marL="0" indent="0">
                <a:buNone/>
              </a:pPr>
              <a:r>
                <a:rPr lang="en-US" b="1">
                  <a:solidFill>
                    <a:srgbClr val="C8933A"/>
                  </a:solidFill>
                  <a:latin typeface="Trebuchet MS" pitchFamily="34" charset="0"/>
                  <a:ea typeface="Trebuchet MS" pitchFamily="34" charset="-122"/>
                  <a:cs typeface="Trebuchet MS" pitchFamily="34" charset="-120"/>
                </a:rPr>
                <a:t>$57.27</a:t>
              </a:r>
              <a:endParaRPr lang="en-US"/>
            </a:p>
          </p:txBody>
        </p:sp>
        <p:sp>
          <p:nvSpPr>
            <p:cNvPr id="11" name="Shape 9"/>
            <p:cNvSpPr/>
            <p:nvPr/>
          </p:nvSpPr>
          <p:spPr>
            <a:xfrm>
              <a:off x="457200" y="2615184"/>
              <a:ext cx="5864629" cy="475488"/>
            </a:xfrm>
            <a:prstGeom prst="rect">
              <a:avLst/>
            </a:prstGeom>
            <a:solidFill>
              <a:srgbClr val="20808D"/>
            </a:solidFill>
            <a:ln w="12700">
              <a:solidFill>
                <a:srgbClr val="20808D"/>
              </a:solidFill>
              <a:prstDash val="solid"/>
            </a:ln>
          </p:spPr>
          <p:txBody>
            <a:bodyPr/>
            <a:lstStyle/>
            <a:p>
              <a:endParaRPr lang="en-US"/>
            </a:p>
          </p:txBody>
        </p:sp>
        <p:sp>
          <p:nvSpPr>
            <p:cNvPr id="12" name="Text 10"/>
            <p:cNvSpPr/>
            <p:nvPr/>
          </p:nvSpPr>
          <p:spPr>
            <a:xfrm>
              <a:off x="548640" y="2615184"/>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Citi</a:t>
              </a:r>
              <a:r>
                <a:rPr lang="en-US" sz="1000" b="1">
                  <a:solidFill>
                    <a:srgbClr val="FFFFFF"/>
                  </a:solidFill>
                  <a:latin typeface="Calibri" pitchFamily="34" charset="0"/>
                  <a:ea typeface="Calibri" pitchFamily="34" charset="-122"/>
                  <a:cs typeface="Calibri" pitchFamily="34" charset="-120"/>
                </a:rPr>
                <a:t> </a:t>
              </a:r>
              <a:r>
                <a:rPr lang="en-US" b="1">
                  <a:solidFill>
                    <a:srgbClr val="FFFFFF"/>
                  </a:solidFill>
                  <a:latin typeface="Calibri" pitchFamily="34" charset="0"/>
                  <a:ea typeface="Calibri" pitchFamily="34" charset="-122"/>
                  <a:cs typeface="Calibri" pitchFamily="34" charset="-120"/>
                </a:rPr>
                <a:t>Target</a:t>
              </a:r>
              <a:endParaRPr lang="en-US"/>
            </a:p>
          </p:txBody>
        </p:sp>
        <p:sp>
          <p:nvSpPr>
            <p:cNvPr id="13" name="Text 11"/>
            <p:cNvSpPr/>
            <p:nvPr/>
          </p:nvSpPr>
          <p:spPr>
            <a:xfrm>
              <a:off x="6431557" y="2615184"/>
              <a:ext cx="1005840" cy="475488"/>
            </a:xfrm>
            <a:prstGeom prst="rect">
              <a:avLst/>
            </a:prstGeom>
            <a:noFill/>
            <a:ln/>
          </p:spPr>
          <p:txBody>
            <a:bodyPr wrap="square" rtlCol="0" anchor="ctr"/>
            <a:lstStyle/>
            <a:p>
              <a:pPr marL="0" indent="0">
                <a:buNone/>
              </a:pPr>
              <a:r>
                <a:rPr lang="en-US" b="1">
                  <a:solidFill>
                    <a:srgbClr val="20808D"/>
                  </a:solidFill>
                  <a:latin typeface="Trebuchet MS" pitchFamily="34" charset="0"/>
                  <a:ea typeface="Trebuchet MS" pitchFamily="34" charset="-122"/>
                  <a:cs typeface="Trebuchet MS" pitchFamily="34" charset="-120"/>
                </a:rPr>
                <a:t>$83</a:t>
              </a:r>
              <a:endParaRPr lang="en-US"/>
            </a:p>
          </p:txBody>
        </p:sp>
        <p:sp>
          <p:nvSpPr>
            <p:cNvPr id="14" name="Shape 12"/>
            <p:cNvSpPr/>
            <p:nvPr/>
          </p:nvSpPr>
          <p:spPr>
            <a:xfrm>
              <a:off x="457200" y="3182112"/>
              <a:ext cx="6359236" cy="475488"/>
            </a:xfrm>
            <a:prstGeom prst="rect">
              <a:avLst/>
            </a:prstGeom>
            <a:solidFill>
              <a:srgbClr val="20808D"/>
            </a:solidFill>
            <a:ln w="12700">
              <a:solidFill>
                <a:srgbClr val="20808D"/>
              </a:solidFill>
              <a:prstDash val="solid"/>
            </a:ln>
          </p:spPr>
          <p:txBody>
            <a:bodyPr/>
            <a:lstStyle/>
            <a:p>
              <a:endParaRPr lang="en-US"/>
            </a:p>
          </p:txBody>
        </p:sp>
        <p:sp>
          <p:nvSpPr>
            <p:cNvPr id="15" name="Text 13"/>
            <p:cNvSpPr/>
            <p:nvPr/>
          </p:nvSpPr>
          <p:spPr>
            <a:xfrm>
              <a:off x="548640" y="3182112"/>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RBC Target</a:t>
              </a:r>
              <a:endParaRPr lang="en-US"/>
            </a:p>
          </p:txBody>
        </p:sp>
        <p:sp>
          <p:nvSpPr>
            <p:cNvPr id="16" name="Text 14"/>
            <p:cNvSpPr/>
            <p:nvPr/>
          </p:nvSpPr>
          <p:spPr>
            <a:xfrm>
              <a:off x="6926164" y="3182112"/>
              <a:ext cx="1005840" cy="475488"/>
            </a:xfrm>
            <a:prstGeom prst="rect">
              <a:avLst/>
            </a:prstGeom>
            <a:noFill/>
            <a:ln/>
          </p:spPr>
          <p:txBody>
            <a:bodyPr wrap="square" rtlCol="0" anchor="ctr"/>
            <a:lstStyle/>
            <a:p>
              <a:pPr marL="0" indent="0">
                <a:buNone/>
              </a:pPr>
              <a:r>
                <a:rPr lang="en-US" b="1">
                  <a:solidFill>
                    <a:srgbClr val="20808D"/>
                  </a:solidFill>
                  <a:latin typeface="Trebuchet MS" pitchFamily="34" charset="0"/>
                  <a:ea typeface="Trebuchet MS" pitchFamily="34" charset="-122"/>
                  <a:cs typeface="Trebuchet MS" pitchFamily="34" charset="-120"/>
                </a:rPr>
                <a:t>$90</a:t>
              </a:r>
              <a:endParaRPr lang="en-US"/>
            </a:p>
          </p:txBody>
        </p:sp>
        <p:sp>
          <p:nvSpPr>
            <p:cNvPr id="17" name="Shape 15"/>
            <p:cNvSpPr/>
            <p:nvPr/>
          </p:nvSpPr>
          <p:spPr>
            <a:xfrm>
              <a:off x="457200" y="3749040"/>
              <a:ext cx="6853844" cy="475488"/>
            </a:xfrm>
            <a:prstGeom prst="rect">
              <a:avLst/>
            </a:prstGeom>
            <a:solidFill>
              <a:srgbClr val="20808D"/>
            </a:solidFill>
            <a:ln w="12700">
              <a:solidFill>
                <a:srgbClr val="20808D"/>
              </a:solidFill>
              <a:prstDash val="solid"/>
            </a:ln>
          </p:spPr>
          <p:txBody>
            <a:bodyPr/>
            <a:lstStyle/>
            <a:p>
              <a:endParaRPr lang="en-US"/>
            </a:p>
          </p:txBody>
        </p:sp>
        <p:sp>
          <p:nvSpPr>
            <p:cNvPr id="18" name="Text 16"/>
            <p:cNvSpPr/>
            <p:nvPr/>
          </p:nvSpPr>
          <p:spPr>
            <a:xfrm>
              <a:off x="548640" y="3749040"/>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MS Target</a:t>
              </a:r>
              <a:endParaRPr lang="en-US"/>
            </a:p>
          </p:txBody>
        </p:sp>
        <p:sp>
          <p:nvSpPr>
            <p:cNvPr id="19" name="Text 17"/>
            <p:cNvSpPr/>
            <p:nvPr/>
          </p:nvSpPr>
          <p:spPr>
            <a:xfrm>
              <a:off x="7420772" y="3749040"/>
              <a:ext cx="1005840" cy="475488"/>
            </a:xfrm>
            <a:prstGeom prst="rect">
              <a:avLst/>
            </a:prstGeom>
            <a:noFill/>
            <a:ln/>
          </p:spPr>
          <p:txBody>
            <a:bodyPr wrap="square" rtlCol="0" anchor="ctr"/>
            <a:lstStyle/>
            <a:p>
              <a:pPr marL="0" indent="0">
                <a:buNone/>
              </a:pPr>
              <a:r>
                <a:rPr lang="en-US" b="1">
                  <a:solidFill>
                    <a:srgbClr val="20808D"/>
                  </a:solidFill>
                  <a:latin typeface="Trebuchet MS" pitchFamily="34" charset="0"/>
                  <a:ea typeface="Trebuchet MS" pitchFamily="34" charset="-122"/>
                  <a:cs typeface="Trebuchet MS" pitchFamily="34" charset="-120"/>
                </a:rPr>
                <a:t>$97</a:t>
              </a:r>
              <a:endParaRPr lang="en-US"/>
            </a:p>
          </p:txBody>
        </p:sp>
        <p:sp>
          <p:nvSpPr>
            <p:cNvPr id="20" name="Shape 18"/>
            <p:cNvSpPr/>
            <p:nvPr/>
          </p:nvSpPr>
          <p:spPr>
            <a:xfrm>
              <a:off x="457200" y="4315968"/>
              <a:ext cx="7042501" cy="475488"/>
            </a:xfrm>
            <a:prstGeom prst="rect">
              <a:avLst/>
            </a:prstGeom>
            <a:solidFill>
              <a:srgbClr val="4A7FB5"/>
            </a:solidFill>
            <a:ln w="12700">
              <a:solidFill>
                <a:srgbClr val="4A7FB5"/>
              </a:solidFill>
              <a:prstDash val="solid"/>
            </a:ln>
          </p:spPr>
          <p:txBody>
            <a:bodyPr/>
            <a:lstStyle/>
            <a:p>
              <a:endParaRPr lang="en-US"/>
            </a:p>
          </p:txBody>
        </p:sp>
        <p:sp>
          <p:nvSpPr>
            <p:cNvPr id="21" name="Text 19"/>
            <p:cNvSpPr/>
            <p:nvPr/>
          </p:nvSpPr>
          <p:spPr>
            <a:xfrm>
              <a:off x="548640" y="4315968"/>
              <a:ext cx="1645920" cy="475488"/>
            </a:xfrm>
            <a:prstGeom prst="rect">
              <a:avLst/>
            </a:prstGeom>
            <a:noFill/>
            <a:ln/>
          </p:spPr>
          <p:txBody>
            <a:bodyPr wrap="square" rtlCol="0" anchor="ctr"/>
            <a:lstStyle/>
            <a:p>
              <a:pPr marL="0" indent="0">
                <a:buNone/>
              </a:pPr>
              <a:r>
                <a:rPr lang="en-US" b="1">
                  <a:solidFill>
                    <a:srgbClr val="FFFFFF"/>
                  </a:solidFill>
                  <a:latin typeface="Calibri" pitchFamily="34" charset="0"/>
                  <a:ea typeface="Calibri" pitchFamily="34" charset="-122"/>
                  <a:cs typeface="Calibri" pitchFamily="34" charset="-120"/>
                </a:rPr>
                <a:t>52-Wk High</a:t>
              </a:r>
              <a:endParaRPr lang="en-US"/>
            </a:p>
          </p:txBody>
        </p:sp>
        <p:sp>
          <p:nvSpPr>
            <p:cNvPr id="22" name="Text 20"/>
            <p:cNvSpPr/>
            <p:nvPr/>
          </p:nvSpPr>
          <p:spPr>
            <a:xfrm>
              <a:off x="7609429" y="4315968"/>
              <a:ext cx="1005840" cy="475488"/>
            </a:xfrm>
            <a:prstGeom prst="rect">
              <a:avLst/>
            </a:prstGeom>
            <a:noFill/>
            <a:ln/>
          </p:spPr>
          <p:txBody>
            <a:bodyPr wrap="square" rtlCol="0" anchor="ctr"/>
            <a:lstStyle/>
            <a:p>
              <a:pPr marL="0" indent="0">
                <a:buNone/>
              </a:pPr>
              <a:r>
                <a:rPr lang="en-US" b="1">
                  <a:solidFill>
                    <a:srgbClr val="4A7FB5"/>
                  </a:solidFill>
                  <a:latin typeface="Trebuchet MS" pitchFamily="34" charset="0"/>
                  <a:ea typeface="Trebuchet MS" pitchFamily="34" charset="-122"/>
                  <a:cs typeface="Trebuchet MS" pitchFamily="34" charset="-120"/>
                </a:rPr>
                <a:t>$99.67</a:t>
              </a:r>
              <a:endParaRPr lang="en-US"/>
            </a:p>
          </p:txBody>
        </p:sp>
        <p:sp>
          <p:nvSpPr>
            <p:cNvPr id="23" name="Shape 21"/>
            <p:cNvSpPr/>
            <p:nvPr/>
          </p:nvSpPr>
          <p:spPr>
            <a:xfrm>
              <a:off x="4361773" y="4881902"/>
              <a:ext cx="2454663" cy="640080"/>
            </a:xfrm>
            <a:prstGeom prst="rect">
              <a:avLst/>
            </a:prstGeom>
            <a:solidFill>
              <a:srgbClr val="C8933A"/>
            </a:solidFill>
            <a:ln w="12700">
              <a:solidFill>
                <a:srgbClr val="C8933A"/>
              </a:solidFill>
              <a:prstDash val="solid"/>
            </a:ln>
          </p:spPr>
          <p:txBody>
            <a:bodyPr/>
            <a:lstStyle/>
            <a:p>
              <a:endParaRPr lang="en-US"/>
            </a:p>
          </p:txBody>
        </p:sp>
        <p:sp>
          <p:nvSpPr>
            <p:cNvPr id="24" name="Text 22"/>
            <p:cNvSpPr/>
            <p:nvPr/>
          </p:nvSpPr>
          <p:spPr>
            <a:xfrm>
              <a:off x="4351666" y="4881902"/>
              <a:ext cx="2454665" cy="640080"/>
            </a:xfrm>
            <a:prstGeom prst="rect">
              <a:avLst/>
            </a:prstGeom>
            <a:noFill/>
            <a:ln/>
          </p:spPr>
          <p:txBody>
            <a:bodyPr wrap="square" rtlCol="0" anchor="ctr"/>
            <a:lstStyle/>
            <a:p>
              <a:pPr marL="0" indent="0" algn="ctr">
                <a:lnSpc>
                  <a:spcPct val="120000"/>
                </a:lnSpc>
                <a:buNone/>
              </a:pPr>
              <a:r>
                <a:rPr lang="en-US" b="1">
                  <a:solidFill>
                    <a:srgbClr val="0D1F3C"/>
                  </a:solidFill>
                  <a:latin typeface="Trebuchet MS" pitchFamily="34" charset="0"/>
                  <a:ea typeface="Trebuchet MS" pitchFamily="34" charset="-122"/>
                  <a:cs typeface="Trebuchet MS" pitchFamily="34" charset="-120"/>
                </a:rPr>
                <a:t>+63% Upside to Avg. Target ($90)</a:t>
              </a:r>
              <a:endParaRPr lang="en-US"/>
            </a:p>
          </p:txBody>
        </p:sp>
      </p:grpSp>
      <p:grpSp>
        <p:nvGrpSpPr>
          <p:cNvPr id="58" name="Group 57">
            <a:extLst>
              <a:ext uri="{FF2B5EF4-FFF2-40B4-BE49-F238E27FC236}">
                <a16:creationId xmlns:a16="http://schemas.microsoft.com/office/drawing/2014/main" id="{16216ACF-C6B8-7B06-8383-47D582FBD1E4}"/>
              </a:ext>
            </a:extLst>
          </p:cNvPr>
          <p:cNvGrpSpPr/>
          <p:nvPr/>
        </p:nvGrpSpPr>
        <p:grpSpPr>
          <a:xfrm>
            <a:off x="0" y="6263641"/>
            <a:ext cx="12188952" cy="594360"/>
            <a:chOff x="0" y="5943600"/>
            <a:chExt cx="12188952" cy="914400"/>
          </a:xfrm>
        </p:grpSpPr>
        <p:sp>
          <p:nvSpPr>
            <p:cNvPr id="59" name="Shape 1">
              <a:extLst>
                <a:ext uri="{FF2B5EF4-FFF2-40B4-BE49-F238E27FC236}">
                  <a16:creationId xmlns:a16="http://schemas.microsoft.com/office/drawing/2014/main" id="{EBF423EE-F162-216A-2B0A-DD88C00C6C5A}"/>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60" name="Text 16">
              <a:extLst>
                <a:ext uri="{FF2B5EF4-FFF2-40B4-BE49-F238E27FC236}">
                  <a16:creationId xmlns:a16="http://schemas.microsoft.com/office/drawing/2014/main" id="{33BE4AEA-165F-58E0-9155-050DC84D1CAF}"/>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61" name="Picture 60" descr="A logo of a globe and plane&#10;&#10;AI-generated content may be incorrect.">
            <a:extLst>
              <a:ext uri="{FF2B5EF4-FFF2-40B4-BE49-F238E27FC236}">
                <a16:creationId xmlns:a16="http://schemas.microsoft.com/office/drawing/2014/main" id="{629EFDE8-C83E-1648-DE34-9448C9F59C58}"/>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D1F3C"/>
        </a:solidFill>
        <a:effectLst/>
      </p:bgPr>
    </p:bg>
    <p:spTree>
      <p:nvGrpSpPr>
        <p:cNvPr id="1" name="">
          <a:extLst>
            <a:ext uri="{FF2B5EF4-FFF2-40B4-BE49-F238E27FC236}">
              <a16:creationId xmlns:a16="http://schemas.microsoft.com/office/drawing/2014/main" id="{BB1E7DE8-406A-6748-C85B-A3A1BBBA1C7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F52CD3C-E94B-6574-D202-A75ED0DCAE67}"/>
              </a:ext>
            </a:extLst>
          </p:cNvPr>
          <p:cNvSpPr/>
          <p:nvPr/>
        </p:nvSpPr>
        <p:spPr>
          <a:xfrm>
            <a:off x="0" y="0"/>
            <a:ext cx="12188952" cy="960120"/>
          </a:xfrm>
          <a:prstGeom prst="rect">
            <a:avLst/>
          </a:prstGeom>
          <a:solidFill>
            <a:srgbClr val="1B3A6B"/>
          </a:solidFill>
          <a:ln w="12700">
            <a:solidFill>
              <a:srgbClr val="1B3A6B"/>
            </a:solidFill>
            <a:prstDash val="solid"/>
          </a:ln>
        </p:spPr>
        <p:txBody>
          <a:bodyPr/>
          <a:lstStyle/>
          <a:p>
            <a:endParaRPr lang="en-US"/>
          </a:p>
        </p:txBody>
      </p:sp>
      <p:sp>
        <p:nvSpPr>
          <p:cNvPr id="3" name="Text 1">
            <a:extLst>
              <a:ext uri="{FF2B5EF4-FFF2-40B4-BE49-F238E27FC236}">
                <a16:creationId xmlns:a16="http://schemas.microsoft.com/office/drawing/2014/main" id="{ACC209E9-E328-535D-4D25-5A32E23E781F}"/>
              </a:ext>
            </a:extLst>
          </p:cNvPr>
          <p:cNvSpPr/>
          <p:nvPr/>
        </p:nvSpPr>
        <p:spPr>
          <a:xfrm>
            <a:off x="457200" y="0"/>
            <a:ext cx="10972800" cy="960120"/>
          </a:xfrm>
          <a:prstGeom prst="rect">
            <a:avLst/>
          </a:prstGeom>
          <a:noFill/>
          <a:ln/>
        </p:spPr>
        <p:txBody>
          <a:bodyPr wrap="square" lIns="91440" tIns="45720" rIns="91440" bIns="45720" rtlCol="0" anchor="ctr"/>
          <a:lstStyle/>
          <a:p>
            <a:r>
              <a:rPr lang="en-US" sz="2800" b="1">
                <a:solidFill>
                  <a:srgbClr val="FFFFFF"/>
                </a:solidFill>
                <a:latin typeface="Trebuchet MS"/>
                <a:ea typeface="Trebuchet MS" pitchFamily="34" charset="-122"/>
                <a:cs typeface="Trebuchet MS" pitchFamily="34" charset="-120"/>
              </a:rPr>
              <a:t>VALUATION</a:t>
            </a:r>
            <a:r>
              <a:rPr lang="en-US" sz="2200" b="1">
                <a:solidFill>
                  <a:srgbClr val="FFFFFF"/>
                </a:solidFill>
                <a:latin typeface="Trebuchet MS"/>
                <a:ea typeface="Trebuchet MS" pitchFamily="34" charset="-122"/>
                <a:cs typeface="Trebuchet MS" pitchFamily="34" charset="-120"/>
              </a:rPr>
              <a:t> </a:t>
            </a:r>
            <a:endParaRPr lang="en-US" sz="2200"/>
          </a:p>
        </p:txBody>
      </p:sp>
      <p:sp>
        <p:nvSpPr>
          <p:cNvPr id="25" name="Text 23">
            <a:extLst>
              <a:ext uri="{FF2B5EF4-FFF2-40B4-BE49-F238E27FC236}">
                <a16:creationId xmlns:a16="http://schemas.microsoft.com/office/drawing/2014/main" id="{1298104A-DF77-4D7C-C1DF-64BB19699E78}"/>
              </a:ext>
            </a:extLst>
          </p:cNvPr>
          <p:cNvSpPr/>
          <p:nvPr/>
        </p:nvSpPr>
        <p:spPr>
          <a:xfrm>
            <a:off x="2598838" y="1024756"/>
            <a:ext cx="3979938" cy="533667"/>
          </a:xfrm>
          <a:prstGeom prst="rect">
            <a:avLst/>
          </a:prstGeom>
          <a:noFill/>
          <a:ln/>
        </p:spPr>
        <p:txBody>
          <a:bodyPr wrap="square" rtlCol="0" anchor="ctr"/>
          <a:lstStyle/>
          <a:p>
            <a:pPr marL="0" indent="0" algn="ctr">
              <a:buNone/>
            </a:pPr>
            <a:r>
              <a:rPr lang="en-US" sz="2400" b="1" kern="0" spc="150">
                <a:solidFill>
                  <a:srgbClr val="C8933A"/>
                </a:solidFill>
                <a:latin typeface="Calibri" pitchFamily="34" charset="0"/>
                <a:ea typeface="Calibri" pitchFamily="34" charset="-122"/>
                <a:cs typeface="Calibri" pitchFamily="34" charset="-120"/>
              </a:rPr>
              <a:t>VALUATION MULTIPLES</a:t>
            </a:r>
            <a:endParaRPr lang="en-US" sz="2400"/>
          </a:p>
        </p:txBody>
      </p:sp>
      <p:grpSp>
        <p:nvGrpSpPr>
          <p:cNvPr id="57" name="Group 56">
            <a:extLst>
              <a:ext uri="{FF2B5EF4-FFF2-40B4-BE49-F238E27FC236}">
                <a16:creationId xmlns:a16="http://schemas.microsoft.com/office/drawing/2014/main" id="{8AE11E04-EC13-E9B8-CA61-274FE3BE2A65}"/>
              </a:ext>
            </a:extLst>
          </p:cNvPr>
          <p:cNvGrpSpPr/>
          <p:nvPr/>
        </p:nvGrpSpPr>
        <p:grpSpPr>
          <a:xfrm>
            <a:off x="1184655" y="1684153"/>
            <a:ext cx="6808304" cy="4149091"/>
            <a:chOff x="8961120" y="1463040"/>
            <a:chExt cx="2788920" cy="2011680"/>
          </a:xfrm>
        </p:grpSpPr>
        <p:sp>
          <p:nvSpPr>
            <p:cNvPr id="26" name="Shape 24">
              <a:extLst>
                <a:ext uri="{FF2B5EF4-FFF2-40B4-BE49-F238E27FC236}">
                  <a16:creationId xmlns:a16="http://schemas.microsoft.com/office/drawing/2014/main" id="{971F6B85-CEE7-0D4B-1639-557851997C28}"/>
                </a:ext>
              </a:extLst>
            </p:cNvPr>
            <p:cNvSpPr/>
            <p:nvPr/>
          </p:nvSpPr>
          <p:spPr>
            <a:xfrm>
              <a:off x="8961120" y="1463040"/>
              <a:ext cx="1188720" cy="402336"/>
            </a:xfrm>
            <a:prstGeom prst="rect">
              <a:avLst/>
            </a:prstGeom>
            <a:solidFill>
              <a:srgbClr val="C8933A"/>
            </a:solidFill>
            <a:ln w="12700">
              <a:solidFill>
                <a:srgbClr val="2A3F6A"/>
              </a:solidFill>
              <a:prstDash val="solid"/>
            </a:ln>
          </p:spPr>
          <p:txBody>
            <a:bodyPr/>
            <a:lstStyle/>
            <a:p>
              <a:endParaRPr lang="en-US"/>
            </a:p>
          </p:txBody>
        </p:sp>
        <p:sp>
          <p:nvSpPr>
            <p:cNvPr id="27" name="Text 25">
              <a:extLst>
                <a:ext uri="{FF2B5EF4-FFF2-40B4-BE49-F238E27FC236}">
                  <a16:creationId xmlns:a16="http://schemas.microsoft.com/office/drawing/2014/main" id="{BC77606C-8BEE-CF6D-669B-56771414CBD3}"/>
                </a:ext>
              </a:extLst>
            </p:cNvPr>
            <p:cNvSpPr/>
            <p:nvPr/>
          </p:nvSpPr>
          <p:spPr>
            <a:xfrm>
              <a:off x="9015984" y="1463040"/>
              <a:ext cx="1115568" cy="402336"/>
            </a:xfrm>
            <a:prstGeom prst="rect">
              <a:avLst/>
            </a:prstGeom>
            <a:noFill/>
            <a:ln/>
          </p:spPr>
          <p:txBody>
            <a:bodyPr wrap="square" rtlCol="0" anchor="ctr"/>
            <a:lstStyle/>
            <a:p>
              <a:pPr marL="0" indent="0" algn="l">
                <a:buNone/>
              </a:pPr>
              <a:r>
                <a:rPr lang="en-US" sz="2400" b="1">
                  <a:solidFill>
                    <a:srgbClr val="0D1F3C"/>
                  </a:solidFill>
                  <a:latin typeface="Calibri" pitchFamily="34" charset="0"/>
                  <a:ea typeface="Calibri" pitchFamily="34" charset="-122"/>
                  <a:cs typeface="Calibri" pitchFamily="34" charset="-120"/>
                </a:rPr>
                <a:t>Metric</a:t>
              </a:r>
              <a:endParaRPr lang="en-US" sz="2400"/>
            </a:p>
          </p:txBody>
        </p:sp>
        <p:sp>
          <p:nvSpPr>
            <p:cNvPr id="28" name="Shape 26">
              <a:extLst>
                <a:ext uri="{FF2B5EF4-FFF2-40B4-BE49-F238E27FC236}">
                  <a16:creationId xmlns:a16="http://schemas.microsoft.com/office/drawing/2014/main" id="{2FDA2389-4877-19E8-02B9-55013C72D66C}"/>
                </a:ext>
              </a:extLst>
            </p:cNvPr>
            <p:cNvSpPr/>
            <p:nvPr/>
          </p:nvSpPr>
          <p:spPr>
            <a:xfrm>
              <a:off x="10149840" y="1463040"/>
              <a:ext cx="822960" cy="402336"/>
            </a:xfrm>
            <a:prstGeom prst="rect">
              <a:avLst/>
            </a:prstGeom>
            <a:solidFill>
              <a:srgbClr val="C8933A"/>
            </a:solidFill>
            <a:ln w="12700">
              <a:solidFill>
                <a:srgbClr val="2A3F6A"/>
              </a:solidFill>
              <a:prstDash val="solid"/>
            </a:ln>
          </p:spPr>
          <p:txBody>
            <a:bodyPr/>
            <a:lstStyle/>
            <a:p>
              <a:endParaRPr lang="en-US"/>
            </a:p>
          </p:txBody>
        </p:sp>
        <p:sp>
          <p:nvSpPr>
            <p:cNvPr id="29" name="Text 27">
              <a:extLst>
                <a:ext uri="{FF2B5EF4-FFF2-40B4-BE49-F238E27FC236}">
                  <a16:creationId xmlns:a16="http://schemas.microsoft.com/office/drawing/2014/main" id="{71A88F96-9E0A-F6EC-AD34-160CB1BFF527}"/>
                </a:ext>
              </a:extLst>
            </p:cNvPr>
            <p:cNvSpPr/>
            <p:nvPr/>
          </p:nvSpPr>
          <p:spPr>
            <a:xfrm>
              <a:off x="10204704" y="1463040"/>
              <a:ext cx="749808" cy="402336"/>
            </a:xfrm>
            <a:prstGeom prst="rect">
              <a:avLst/>
            </a:prstGeom>
            <a:noFill/>
            <a:ln/>
          </p:spPr>
          <p:txBody>
            <a:bodyPr wrap="square" rtlCol="0" anchor="ctr"/>
            <a:lstStyle/>
            <a:p>
              <a:pPr marL="0" indent="0" algn="ctr">
                <a:buNone/>
              </a:pPr>
              <a:r>
                <a:rPr lang="en-US" sz="2400" b="1">
                  <a:solidFill>
                    <a:srgbClr val="0D1F3C"/>
                  </a:solidFill>
                  <a:latin typeface="Calibri" pitchFamily="34" charset="0"/>
                  <a:ea typeface="Calibri" pitchFamily="34" charset="-122"/>
                  <a:cs typeface="Calibri" pitchFamily="34" charset="-120"/>
                </a:rPr>
                <a:t>LOAR</a:t>
              </a:r>
              <a:endParaRPr lang="en-US" sz="2400"/>
            </a:p>
          </p:txBody>
        </p:sp>
        <p:sp>
          <p:nvSpPr>
            <p:cNvPr id="30" name="Shape 28">
              <a:extLst>
                <a:ext uri="{FF2B5EF4-FFF2-40B4-BE49-F238E27FC236}">
                  <a16:creationId xmlns:a16="http://schemas.microsoft.com/office/drawing/2014/main" id="{434DEAED-ABB7-E905-0A0F-C42C91E2C6A7}"/>
                </a:ext>
              </a:extLst>
            </p:cNvPr>
            <p:cNvSpPr/>
            <p:nvPr/>
          </p:nvSpPr>
          <p:spPr>
            <a:xfrm>
              <a:off x="10972800" y="1463040"/>
              <a:ext cx="777240" cy="402336"/>
            </a:xfrm>
            <a:prstGeom prst="rect">
              <a:avLst/>
            </a:prstGeom>
            <a:solidFill>
              <a:srgbClr val="C8933A"/>
            </a:solidFill>
            <a:ln w="12700">
              <a:solidFill>
                <a:srgbClr val="2A3F6A"/>
              </a:solidFill>
              <a:prstDash val="solid"/>
            </a:ln>
          </p:spPr>
          <p:txBody>
            <a:bodyPr/>
            <a:lstStyle/>
            <a:p>
              <a:endParaRPr lang="en-US"/>
            </a:p>
          </p:txBody>
        </p:sp>
        <p:sp>
          <p:nvSpPr>
            <p:cNvPr id="31" name="Text 29">
              <a:extLst>
                <a:ext uri="{FF2B5EF4-FFF2-40B4-BE49-F238E27FC236}">
                  <a16:creationId xmlns:a16="http://schemas.microsoft.com/office/drawing/2014/main" id="{75CED73B-A31C-05AC-1046-2ACA2E5BE55B}"/>
                </a:ext>
              </a:extLst>
            </p:cNvPr>
            <p:cNvSpPr/>
            <p:nvPr/>
          </p:nvSpPr>
          <p:spPr>
            <a:xfrm>
              <a:off x="11027664" y="1463040"/>
              <a:ext cx="704088" cy="402336"/>
            </a:xfrm>
            <a:prstGeom prst="rect">
              <a:avLst/>
            </a:prstGeom>
            <a:noFill/>
            <a:ln/>
          </p:spPr>
          <p:txBody>
            <a:bodyPr wrap="square" rtlCol="0" anchor="ctr"/>
            <a:lstStyle/>
            <a:p>
              <a:pPr marL="0" indent="0" algn="ctr">
                <a:buNone/>
              </a:pPr>
              <a:r>
                <a:rPr lang="en-US" sz="2400" b="1">
                  <a:solidFill>
                    <a:srgbClr val="0D1F3C"/>
                  </a:solidFill>
                  <a:latin typeface="Calibri" pitchFamily="34" charset="0"/>
                  <a:ea typeface="Calibri" pitchFamily="34" charset="-122"/>
                  <a:cs typeface="Calibri" pitchFamily="34" charset="-120"/>
                </a:rPr>
                <a:t>Peers</a:t>
              </a:r>
              <a:endParaRPr lang="en-US" sz="2400"/>
            </a:p>
          </p:txBody>
        </p:sp>
        <p:sp>
          <p:nvSpPr>
            <p:cNvPr id="32" name="Shape 30">
              <a:extLst>
                <a:ext uri="{FF2B5EF4-FFF2-40B4-BE49-F238E27FC236}">
                  <a16:creationId xmlns:a16="http://schemas.microsoft.com/office/drawing/2014/main" id="{547F878B-4E29-79F0-A01E-B2E35A9AD098}"/>
                </a:ext>
              </a:extLst>
            </p:cNvPr>
            <p:cNvSpPr/>
            <p:nvPr/>
          </p:nvSpPr>
          <p:spPr>
            <a:xfrm>
              <a:off x="8961120" y="1865376"/>
              <a:ext cx="1188720" cy="402336"/>
            </a:xfrm>
            <a:prstGeom prst="rect">
              <a:avLst/>
            </a:prstGeom>
            <a:solidFill>
              <a:srgbClr val="1A3160"/>
            </a:solidFill>
            <a:ln w="12700">
              <a:solidFill>
                <a:srgbClr val="2A3F6A"/>
              </a:solidFill>
              <a:prstDash val="solid"/>
            </a:ln>
          </p:spPr>
          <p:txBody>
            <a:bodyPr/>
            <a:lstStyle/>
            <a:p>
              <a:endParaRPr lang="en-US"/>
            </a:p>
          </p:txBody>
        </p:sp>
        <p:sp>
          <p:nvSpPr>
            <p:cNvPr id="33" name="Text 31">
              <a:extLst>
                <a:ext uri="{FF2B5EF4-FFF2-40B4-BE49-F238E27FC236}">
                  <a16:creationId xmlns:a16="http://schemas.microsoft.com/office/drawing/2014/main" id="{467D680D-988D-2C5F-4AB9-6AE91341AF75}"/>
                </a:ext>
              </a:extLst>
            </p:cNvPr>
            <p:cNvSpPr/>
            <p:nvPr/>
          </p:nvSpPr>
          <p:spPr>
            <a:xfrm>
              <a:off x="9015984" y="1865376"/>
              <a:ext cx="1115568" cy="402336"/>
            </a:xfrm>
            <a:prstGeom prst="rect">
              <a:avLst/>
            </a:prstGeom>
            <a:noFill/>
            <a:ln/>
          </p:spPr>
          <p:txBody>
            <a:bodyPr wrap="square" rtlCol="0" anchor="ctr"/>
            <a:lstStyle/>
            <a:p>
              <a:pPr marL="0" indent="0" algn="l">
                <a:buNone/>
              </a:pPr>
              <a:r>
                <a:rPr lang="en-US" sz="2400" b="1">
                  <a:solidFill>
                    <a:srgbClr val="FFFFFF"/>
                  </a:solidFill>
                  <a:latin typeface="Calibri" pitchFamily="34" charset="0"/>
                  <a:ea typeface="Calibri" pitchFamily="34" charset="-122"/>
                  <a:cs typeface="Calibri" pitchFamily="34" charset="-120"/>
                </a:rPr>
                <a:t>EV/EBITDA</a:t>
              </a:r>
              <a:endParaRPr lang="en-US" sz="2400"/>
            </a:p>
          </p:txBody>
        </p:sp>
        <p:sp>
          <p:nvSpPr>
            <p:cNvPr id="34" name="Shape 32">
              <a:extLst>
                <a:ext uri="{FF2B5EF4-FFF2-40B4-BE49-F238E27FC236}">
                  <a16:creationId xmlns:a16="http://schemas.microsoft.com/office/drawing/2014/main" id="{3285006E-EE97-734F-8A9E-CF081B480961}"/>
                </a:ext>
              </a:extLst>
            </p:cNvPr>
            <p:cNvSpPr/>
            <p:nvPr/>
          </p:nvSpPr>
          <p:spPr>
            <a:xfrm>
              <a:off x="10149840" y="1865376"/>
              <a:ext cx="822960" cy="402336"/>
            </a:xfrm>
            <a:prstGeom prst="rect">
              <a:avLst/>
            </a:prstGeom>
            <a:solidFill>
              <a:srgbClr val="1A3160"/>
            </a:solidFill>
            <a:ln w="12700">
              <a:solidFill>
                <a:srgbClr val="2A3F6A"/>
              </a:solidFill>
              <a:prstDash val="solid"/>
            </a:ln>
          </p:spPr>
          <p:txBody>
            <a:bodyPr/>
            <a:lstStyle/>
            <a:p>
              <a:endParaRPr lang="en-US"/>
            </a:p>
          </p:txBody>
        </p:sp>
        <p:sp>
          <p:nvSpPr>
            <p:cNvPr id="35" name="Text 33">
              <a:extLst>
                <a:ext uri="{FF2B5EF4-FFF2-40B4-BE49-F238E27FC236}">
                  <a16:creationId xmlns:a16="http://schemas.microsoft.com/office/drawing/2014/main" id="{47D7375F-4942-ED33-F681-53324FFDBCF2}"/>
                </a:ext>
              </a:extLst>
            </p:cNvPr>
            <p:cNvSpPr/>
            <p:nvPr/>
          </p:nvSpPr>
          <p:spPr>
            <a:xfrm>
              <a:off x="10204704" y="1865376"/>
              <a:ext cx="74980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44.5x</a:t>
              </a:r>
              <a:endParaRPr lang="en-US" sz="2400"/>
            </a:p>
          </p:txBody>
        </p:sp>
        <p:sp>
          <p:nvSpPr>
            <p:cNvPr id="36" name="Shape 34">
              <a:extLst>
                <a:ext uri="{FF2B5EF4-FFF2-40B4-BE49-F238E27FC236}">
                  <a16:creationId xmlns:a16="http://schemas.microsoft.com/office/drawing/2014/main" id="{354E5037-38D0-D762-675A-DAFC6D3A94E8}"/>
                </a:ext>
              </a:extLst>
            </p:cNvPr>
            <p:cNvSpPr/>
            <p:nvPr/>
          </p:nvSpPr>
          <p:spPr>
            <a:xfrm>
              <a:off x="10972800" y="1865376"/>
              <a:ext cx="777240" cy="402336"/>
            </a:xfrm>
            <a:prstGeom prst="rect">
              <a:avLst/>
            </a:prstGeom>
            <a:solidFill>
              <a:srgbClr val="1A3160"/>
            </a:solidFill>
            <a:ln w="12700">
              <a:solidFill>
                <a:srgbClr val="2A3F6A"/>
              </a:solidFill>
              <a:prstDash val="solid"/>
            </a:ln>
          </p:spPr>
          <p:txBody>
            <a:bodyPr/>
            <a:lstStyle/>
            <a:p>
              <a:endParaRPr lang="en-US"/>
            </a:p>
          </p:txBody>
        </p:sp>
        <p:sp>
          <p:nvSpPr>
            <p:cNvPr id="37" name="Text 35">
              <a:extLst>
                <a:ext uri="{FF2B5EF4-FFF2-40B4-BE49-F238E27FC236}">
                  <a16:creationId xmlns:a16="http://schemas.microsoft.com/office/drawing/2014/main" id="{32D7076A-4237-1F96-572B-0C1825A98C67}"/>
                </a:ext>
              </a:extLst>
            </p:cNvPr>
            <p:cNvSpPr/>
            <p:nvPr/>
          </p:nvSpPr>
          <p:spPr>
            <a:xfrm>
              <a:off x="11027664" y="1865376"/>
              <a:ext cx="70408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~25x</a:t>
              </a:r>
              <a:endParaRPr lang="en-US" sz="2400"/>
            </a:p>
          </p:txBody>
        </p:sp>
        <p:sp>
          <p:nvSpPr>
            <p:cNvPr id="38" name="Shape 36">
              <a:extLst>
                <a:ext uri="{FF2B5EF4-FFF2-40B4-BE49-F238E27FC236}">
                  <a16:creationId xmlns:a16="http://schemas.microsoft.com/office/drawing/2014/main" id="{8716E5AD-2FB6-FC11-83A4-96DC6E1F9933}"/>
                </a:ext>
              </a:extLst>
            </p:cNvPr>
            <p:cNvSpPr/>
            <p:nvPr/>
          </p:nvSpPr>
          <p:spPr>
            <a:xfrm>
              <a:off x="8961120" y="2267712"/>
              <a:ext cx="1188720" cy="402336"/>
            </a:xfrm>
            <a:prstGeom prst="rect">
              <a:avLst/>
            </a:prstGeom>
            <a:solidFill>
              <a:srgbClr val="1B3A6B"/>
            </a:solidFill>
            <a:ln w="12700">
              <a:solidFill>
                <a:srgbClr val="2A3F6A"/>
              </a:solidFill>
              <a:prstDash val="solid"/>
            </a:ln>
          </p:spPr>
          <p:txBody>
            <a:bodyPr/>
            <a:lstStyle/>
            <a:p>
              <a:endParaRPr lang="en-US"/>
            </a:p>
          </p:txBody>
        </p:sp>
        <p:sp>
          <p:nvSpPr>
            <p:cNvPr id="39" name="Text 37">
              <a:extLst>
                <a:ext uri="{FF2B5EF4-FFF2-40B4-BE49-F238E27FC236}">
                  <a16:creationId xmlns:a16="http://schemas.microsoft.com/office/drawing/2014/main" id="{E0504348-84B8-0D7A-AB8F-1E677D6EA7BE}"/>
                </a:ext>
              </a:extLst>
            </p:cNvPr>
            <p:cNvSpPr/>
            <p:nvPr/>
          </p:nvSpPr>
          <p:spPr>
            <a:xfrm>
              <a:off x="9015984" y="2267712"/>
              <a:ext cx="1115568" cy="402336"/>
            </a:xfrm>
            <a:prstGeom prst="rect">
              <a:avLst/>
            </a:prstGeom>
            <a:noFill/>
            <a:ln/>
          </p:spPr>
          <p:txBody>
            <a:bodyPr wrap="square" rtlCol="0" anchor="ctr"/>
            <a:lstStyle/>
            <a:p>
              <a:pPr marL="0" indent="0" algn="l">
                <a:buNone/>
              </a:pPr>
              <a:r>
                <a:rPr lang="en-US" sz="2400" b="1">
                  <a:solidFill>
                    <a:srgbClr val="FFFFFF"/>
                  </a:solidFill>
                  <a:latin typeface="Calibri" pitchFamily="34" charset="0"/>
                  <a:ea typeface="Calibri" pitchFamily="34" charset="-122"/>
                  <a:cs typeface="Calibri" pitchFamily="34" charset="-120"/>
                </a:rPr>
                <a:t>P/E (TTM)</a:t>
              </a:r>
              <a:endParaRPr lang="en-US" sz="2400"/>
            </a:p>
          </p:txBody>
        </p:sp>
        <p:sp>
          <p:nvSpPr>
            <p:cNvPr id="40" name="Shape 38">
              <a:extLst>
                <a:ext uri="{FF2B5EF4-FFF2-40B4-BE49-F238E27FC236}">
                  <a16:creationId xmlns:a16="http://schemas.microsoft.com/office/drawing/2014/main" id="{6C5F6BCC-BB2A-5F78-C017-B941384FEA07}"/>
                </a:ext>
              </a:extLst>
            </p:cNvPr>
            <p:cNvSpPr/>
            <p:nvPr/>
          </p:nvSpPr>
          <p:spPr>
            <a:xfrm>
              <a:off x="10149840" y="2267712"/>
              <a:ext cx="822960" cy="402336"/>
            </a:xfrm>
            <a:prstGeom prst="rect">
              <a:avLst/>
            </a:prstGeom>
            <a:solidFill>
              <a:srgbClr val="1B3A6B"/>
            </a:solidFill>
            <a:ln w="12700">
              <a:solidFill>
                <a:srgbClr val="2A3F6A"/>
              </a:solidFill>
              <a:prstDash val="solid"/>
            </a:ln>
          </p:spPr>
          <p:txBody>
            <a:bodyPr/>
            <a:lstStyle/>
            <a:p>
              <a:endParaRPr lang="en-US"/>
            </a:p>
          </p:txBody>
        </p:sp>
        <p:sp>
          <p:nvSpPr>
            <p:cNvPr id="41" name="Text 39">
              <a:extLst>
                <a:ext uri="{FF2B5EF4-FFF2-40B4-BE49-F238E27FC236}">
                  <a16:creationId xmlns:a16="http://schemas.microsoft.com/office/drawing/2014/main" id="{755E3D25-0688-BDF7-74C0-68CD50ED9D4C}"/>
                </a:ext>
              </a:extLst>
            </p:cNvPr>
            <p:cNvSpPr/>
            <p:nvPr/>
          </p:nvSpPr>
          <p:spPr>
            <a:xfrm>
              <a:off x="10204704" y="2267712"/>
              <a:ext cx="74980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73.7x</a:t>
              </a:r>
              <a:endParaRPr lang="en-US" sz="2400"/>
            </a:p>
          </p:txBody>
        </p:sp>
        <p:sp>
          <p:nvSpPr>
            <p:cNvPr id="42" name="Shape 40">
              <a:extLst>
                <a:ext uri="{FF2B5EF4-FFF2-40B4-BE49-F238E27FC236}">
                  <a16:creationId xmlns:a16="http://schemas.microsoft.com/office/drawing/2014/main" id="{0965335B-CD84-E1EA-E3DC-421D464FA131}"/>
                </a:ext>
              </a:extLst>
            </p:cNvPr>
            <p:cNvSpPr/>
            <p:nvPr/>
          </p:nvSpPr>
          <p:spPr>
            <a:xfrm>
              <a:off x="10972800" y="2267712"/>
              <a:ext cx="777240" cy="402336"/>
            </a:xfrm>
            <a:prstGeom prst="rect">
              <a:avLst/>
            </a:prstGeom>
            <a:solidFill>
              <a:srgbClr val="1B3A6B"/>
            </a:solidFill>
            <a:ln w="12700">
              <a:solidFill>
                <a:srgbClr val="2A3F6A"/>
              </a:solidFill>
              <a:prstDash val="solid"/>
            </a:ln>
          </p:spPr>
          <p:txBody>
            <a:bodyPr/>
            <a:lstStyle/>
            <a:p>
              <a:endParaRPr lang="en-US"/>
            </a:p>
          </p:txBody>
        </p:sp>
        <p:sp>
          <p:nvSpPr>
            <p:cNvPr id="43" name="Text 41">
              <a:extLst>
                <a:ext uri="{FF2B5EF4-FFF2-40B4-BE49-F238E27FC236}">
                  <a16:creationId xmlns:a16="http://schemas.microsoft.com/office/drawing/2014/main" id="{09DB18C0-E3A8-0118-944B-CECCBAFE7CBC}"/>
                </a:ext>
              </a:extLst>
            </p:cNvPr>
            <p:cNvSpPr/>
            <p:nvPr/>
          </p:nvSpPr>
          <p:spPr>
            <a:xfrm>
              <a:off x="11027664" y="2267712"/>
              <a:ext cx="70408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~45x</a:t>
              </a:r>
              <a:endParaRPr lang="en-US" sz="2400"/>
            </a:p>
          </p:txBody>
        </p:sp>
        <p:sp>
          <p:nvSpPr>
            <p:cNvPr id="44" name="Shape 42">
              <a:extLst>
                <a:ext uri="{FF2B5EF4-FFF2-40B4-BE49-F238E27FC236}">
                  <a16:creationId xmlns:a16="http://schemas.microsoft.com/office/drawing/2014/main" id="{1C7EFC48-768E-B18F-4FEE-D97032FF7BC9}"/>
                </a:ext>
              </a:extLst>
            </p:cNvPr>
            <p:cNvSpPr/>
            <p:nvPr/>
          </p:nvSpPr>
          <p:spPr>
            <a:xfrm>
              <a:off x="8961120" y="2670048"/>
              <a:ext cx="1188720" cy="402336"/>
            </a:xfrm>
            <a:prstGeom prst="rect">
              <a:avLst/>
            </a:prstGeom>
            <a:solidFill>
              <a:srgbClr val="1A3160"/>
            </a:solidFill>
            <a:ln w="12700">
              <a:solidFill>
                <a:srgbClr val="2A3F6A"/>
              </a:solidFill>
              <a:prstDash val="solid"/>
            </a:ln>
          </p:spPr>
          <p:txBody>
            <a:bodyPr/>
            <a:lstStyle/>
            <a:p>
              <a:endParaRPr lang="en-US"/>
            </a:p>
          </p:txBody>
        </p:sp>
        <p:sp>
          <p:nvSpPr>
            <p:cNvPr id="45" name="Text 43">
              <a:extLst>
                <a:ext uri="{FF2B5EF4-FFF2-40B4-BE49-F238E27FC236}">
                  <a16:creationId xmlns:a16="http://schemas.microsoft.com/office/drawing/2014/main" id="{867D406C-8964-B5A2-5A59-235F97EBD2D5}"/>
                </a:ext>
              </a:extLst>
            </p:cNvPr>
            <p:cNvSpPr/>
            <p:nvPr/>
          </p:nvSpPr>
          <p:spPr>
            <a:xfrm>
              <a:off x="9015984" y="2670048"/>
              <a:ext cx="1115568" cy="402336"/>
            </a:xfrm>
            <a:prstGeom prst="rect">
              <a:avLst/>
            </a:prstGeom>
            <a:noFill/>
            <a:ln/>
          </p:spPr>
          <p:txBody>
            <a:bodyPr wrap="square" rtlCol="0" anchor="ctr"/>
            <a:lstStyle/>
            <a:p>
              <a:pPr marL="0" indent="0" algn="l">
                <a:buNone/>
              </a:pPr>
              <a:r>
                <a:rPr lang="en-US" sz="2400" b="1">
                  <a:solidFill>
                    <a:srgbClr val="FFFFFF"/>
                  </a:solidFill>
                  <a:latin typeface="Calibri" pitchFamily="34" charset="0"/>
                  <a:ea typeface="Calibri" pitchFamily="34" charset="-122"/>
                  <a:cs typeface="Calibri" pitchFamily="34" charset="-120"/>
                </a:rPr>
                <a:t>EV/Revenue</a:t>
              </a:r>
              <a:endParaRPr lang="en-US" sz="2400"/>
            </a:p>
          </p:txBody>
        </p:sp>
        <p:sp>
          <p:nvSpPr>
            <p:cNvPr id="46" name="Shape 44">
              <a:extLst>
                <a:ext uri="{FF2B5EF4-FFF2-40B4-BE49-F238E27FC236}">
                  <a16:creationId xmlns:a16="http://schemas.microsoft.com/office/drawing/2014/main" id="{103ED9A4-70BE-92A6-FE47-E22B48AFED58}"/>
                </a:ext>
              </a:extLst>
            </p:cNvPr>
            <p:cNvSpPr/>
            <p:nvPr/>
          </p:nvSpPr>
          <p:spPr>
            <a:xfrm>
              <a:off x="10149840" y="2670048"/>
              <a:ext cx="822960" cy="402336"/>
            </a:xfrm>
            <a:prstGeom prst="rect">
              <a:avLst/>
            </a:prstGeom>
            <a:solidFill>
              <a:srgbClr val="1A3160"/>
            </a:solidFill>
            <a:ln w="12700">
              <a:solidFill>
                <a:srgbClr val="2A3F6A"/>
              </a:solidFill>
              <a:prstDash val="solid"/>
            </a:ln>
          </p:spPr>
          <p:txBody>
            <a:bodyPr/>
            <a:lstStyle/>
            <a:p>
              <a:endParaRPr lang="en-US"/>
            </a:p>
          </p:txBody>
        </p:sp>
        <p:sp>
          <p:nvSpPr>
            <p:cNvPr id="47" name="Text 45">
              <a:extLst>
                <a:ext uri="{FF2B5EF4-FFF2-40B4-BE49-F238E27FC236}">
                  <a16:creationId xmlns:a16="http://schemas.microsoft.com/office/drawing/2014/main" id="{F6A96D2B-9067-9497-F6FE-063DC5C14E05}"/>
                </a:ext>
              </a:extLst>
            </p:cNvPr>
            <p:cNvSpPr/>
            <p:nvPr/>
          </p:nvSpPr>
          <p:spPr>
            <a:xfrm>
              <a:off x="10204704" y="2670048"/>
              <a:ext cx="74980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14.1x</a:t>
              </a:r>
              <a:endParaRPr lang="en-US" sz="2400"/>
            </a:p>
          </p:txBody>
        </p:sp>
        <p:sp>
          <p:nvSpPr>
            <p:cNvPr id="48" name="Shape 46">
              <a:extLst>
                <a:ext uri="{FF2B5EF4-FFF2-40B4-BE49-F238E27FC236}">
                  <a16:creationId xmlns:a16="http://schemas.microsoft.com/office/drawing/2014/main" id="{97EDF9DF-2F10-00D5-0FEB-7D48C6820596}"/>
                </a:ext>
              </a:extLst>
            </p:cNvPr>
            <p:cNvSpPr/>
            <p:nvPr/>
          </p:nvSpPr>
          <p:spPr>
            <a:xfrm>
              <a:off x="10972800" y="2670048"/>
              <a:ext cx="777240" cy="402336"/>
            </a:xfrm>
            <a:prstGeom prst="rect">
              <a:avLst/>
            </a:prstGeom>
            <a:solidFill>
              <a:srgbClr val="1A3160"/>
            </a:solidFill>
            <a:ln w="12700">
              <a:solidFill>
                <a:srgbClr val="2A3F6A"/>
              </a:solidFill>
              <a:prstDash val="solid"/>
            </a:ln>
          </p:spPr>
          <p:txBody>
            <a:bodyPr/>
            <a:lstStyle/>
            <a:p>
              <a:endParaRPr lang="en-US"/>
            </a:p>
          </p:txBody>
        </p:sp>
        <p:sp>
          <p:nvSpPr>
            <p:cNvPr id="49" name="Text 47">
              <a:extLst>
                <a:ext uri="{FF2B5EF4-FFF2-40B4-BE49-F238E27FC236}">
                  <a16:creationId xmlns:a16="http://schemas.microsoft.com/office/drawing/2014/main" id="{D25B2874-69C5-B7E3-1D80-EBBB976C2DEE}"/>
                </a:ext>
              </a:extLst>
            </p:cNvPr>
            <p:cNvSpPr/>
            <p:nvPr/>
          </p:nvSpPr>
          <p:spPr>
            <a:xfrm>
              <a:off x="11027664" y="2670048"/>
              <a:ext cx="70408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~8x</a:t>
              </a:r>
              <a:endParaRPr lang="en-US" sz="2400"/>
            </a:p>
          </p:txBody>
        </p:sp>
        <p:sp>
          <p:nvSpPr>
            <p:cNvPr id="50" name="Shape 48">
              <a:extLst>
                <a:ext uri="{FF2B5EF4-FFF2-40B4-BE49-F238E27FC236}">
                  <a16:creationId xmlns:a16="http://schemas.microsoft.com/office/drawing/2014/main" id="{D1BCC4BE-F052-FE16-023B-CD7A68DA7A03}"/>
                </a:ext>
              </a:extLst>
            </p:cNvPr>
            <p:cNvSpPr/>
            <p:nvPr/>
          </p:nvSpPr>
          <p:spPr>
            <a:xfrm>
              <a:off x="8961120" y="3072384"/>
              <a:ext cx="1188720" cy="402336"/>
            </a:xfrm>
            <a:prstGeom prst="rect">
              <a:avLst/>
            </a:prstGeom>
            <a:solidFill>
              <a:srgbClr val="1B3A6B"/>
            </a:solidFill>
            <a:ln w="12700">
              <a:solidFill>
                <a:srgbClr val="2A3F6A"/>
              </a:solidFill>
              <a:prstDash val="solid"/>
            </a:ln>
          </p:spPr>
          <p:txBody>
            <a:bodyPr/>
            <a:lstStyle/>
            <a:p>
              <a:endParaRPr lang="en-US"/>
            </a:p>
          </p:txBody>
        </p:sp>
        <p:sp>
          <p:nvSpPr>
            <p:cNvPr id="51" name="Text 49">
              <a:extLst>
                <a:ext uri="{FF2B5EF4-FFF2-40B4-BE49-F238E27FC236}">
                  <a16:creationId xmlns:a16="http://schemas.microsoft.com/office/drawing/2014/main" id="{C4B02AE3-069F-D65D-9566-0D7D4EBB6D71}"/>
                </a:ext>
              </a:extLst>
            </p:cNvPr>
            <p:cNvSpPr/>
            <p:nvPr/>
          </p:nvSpPr>
          <p:spPr>
            <a:xfrm>
              <a:off x="9015984" y="3072384"/>
              <a:ext cx="1115568" cy="402336"/>
            </a:xfrm>
            <a:prstGeom prst="rect">
              <a:avLst/>
            </a:prstGeom>
            <a:noFill/>
            <a:ln/>
          </p:spPr>
          <p:txBody>
            <a:bodyPr wrap="square" rtlCol="0" anchor="ctr"/>
            <a:lstStyle/>
            <a:p>
              <a:pPr marL="0" indent="0" algn="l">
                <a:buNone/>
              </a:pPr>
              <a:r>
                <a:rPr lang="en-US" sz="2400" b="1">
                  <a:solidFill>
                    <a:srgbClr val="FFFFFF"/>
                  </a:solidFill>
                  <a:latin typeface="Calibri" pitchFamily="34" charset="0"/>
                  <a:ea typeface="Calibri" pitchFamily="34" charset="-122"/>
                  <a:cs typeface="Calibri" pitchFamily="34" charset="-120"/>
                </a:rPr>
                <a:t>FCF Yield</a:t>
              </a:r>
              <a:endParaRPr lang="en-US" sz="2400"/>
            </a:p>
          </p:txBody>
        </p:sp>
        <p:sp>
          <p:nvSpPr>
            <p:cNvPr id="52" name="Shape 50">
              <a:extLst>
                <a:ext uri="{FF2B5EF4-FFF2-40B4-BE49-F238E27FC236}">
                  <a16:creationId xmlns:a16="http://schemas.microsoft.com/office/drawing/2014/main" id="{0D0568A8-1BE5-C97F-7195-2DF649BAA30B}"/>
                </a:ext>
              </a:extLst>
            </p:cNvPr>
            <p:cNvSpPr/>
            <p:nvPr/>
          </p:nvSpPr>
          <p:spPr>
            <a:xfrm>
              <a:off x="10149840" y="3072384"/>
              <a:ext cx="822960" cy="402336"/>
            </a:xfrm>
            <a:prstGeom prst="rect">
              <a:avLst/>
            </a:prstGeom>
            <a:solidFill>
              <a:srgbClr val="1B3A6B"/>
            </a:solidFill>
            <a:ln w="12700">
              <a:solidFill>
                <a:srgbClr val="2A3F6A"/>
              </a:solidFill>
              <a:prstDash val="solid"/>
            </a:ln>
          </p:spPr>
          <p:txBody>
            <a:bodyPr/>
            <a:lstStyle/>
            <a:p>
              <a:endParaRPr lang="en-US"/>
            </a:p>
          </p:txBody>
        </p:sp>
        <p:sp>
          <p:nvSpPr>
            <p:cNvPr id="53" name="Text 51">
              <a:extLst>
                <a:ext uri="{FF2B5EF4-FFF2-40B4-BE49-F238E27FC236}">
                  <a16:creationId xmlns:a16="http://schemas.microsoft.com/office/drawing/2014/main" id="{720CC6C0-BA55-2528-F3FC-887A92F44B14}"/>
                </a:ext>
              </a:extLst>
            </p:cNvPr>
            <p:cNvSpPr/>
            <p:nvPr/>
          </p:nvSpPr>
          <p:spPr>
            <a:xfrm>
              <a:off x="10204704" y="3072384"/>
              <a:ext cx="74980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1.9%</a:t>
              </a:r>
              <a:endParaRPr lang="en-US" sz="2400"/>
            </a:p>
          </p:txBody>
        </p:sp>
        <p:sp>
          <p:nvSpPr>
            <p:cNvPr id="54" name="Shape 52">
              <a:extLst>
                <a:ext uri="{FF2B5EF4-FFF2-40B4-BE49-F238E27FC236}">
                  <a16:creationId xmlns:a16="http://schemas.microsoft.com/office/drawing/2014/main" id="{57D4B6F5-3FF1-AC99-E6BD-C6502D8D46CA}"/>
                </a:ext>
              </a:extLst>
            </p:cNvPr>
            <p:cNvSpPr/>
            <p:nvPr/>
          </p:nvSpPr>
          <p:spPr>
            <a:xfrm>
              <a:off x="10972800" y="3072384"/>
              <a:ext cx="777240" cy="402336"/>
            </a:xfrm>
            <a:prstGeom prst="rect">
              <a:avLst/>
            </a:prstGeom>
            <a:solidFill>
              <a:srgbClr val="1B3A6B"/>
            </a:solidFill>
            <a:ln w="12700">
              <a:solidFill>
                <a:srgbClr val="2A3F6A"/>
              </a:solidFill>
              <a:prstDash val="solid"/>
            </a:ln>
          </p:spPr>
          <p:txBody>
            <a:bodyPr/>
            <a:lstStyle/>
            <a:p>
              <a:endParaRPr lang="en-US"/>
            </a:p>
          </p:txBody>
        </p:sp>
        <p:sp>
          <p:nvSpPr>
            <p:cNvPr id="55" name="Text 53">
              <a:extLst>
                <a:ext uri="{FF2B5EF4-FFF2-40B4-BE49-F238E27FC236}">
                  <a16:creationId xmlns:a16="http://schemas.microsoft.com/office/drawing/2014/main" id="{36463339-D6EB-E74E-7AFC-C0C03EA8B7A0}"/>
                </a:ext>
              </a:extLst>
            </p:cNvPr>
            <p:cNvSpPr/>
            <p:nvPr/>
          </p:nvSpPr>
          <p:spPr>
            <a:xfrm>
              <a:off x="11027664" y="3072384"/>
              <a:ext cx="704088" cy="402336"/>
            </a:xfrm>
            <a:prstGeom prst="rect">
              <a:avLst/>
            </a:prstGeom>
            <a:noFill/>
            <a:ln/>
          </p:spPr>
          <p:txBody>
            <a:bodyPr wrap="square" rtlCol="0" anchor="ctr"/>
            <a:lstStyle/>
            <a:p>
              <a:pPr marL="0" indent="0" algn="ctr">
                <a:buNone/>
              </a:pPr>
              <a:r>
                <a:rPr lang="en-US" sz="2400">
                  <a:solidFill>
                    <a:srgbClr val="FFFFFF"/>
                  </a:solidFill>
                  <a:latin typeface="Calibri" pitchFamily="34" charset="0"/>
                  <a:ea typeface="Calibri" pitchFamily="34" charset="-122"/>
                  <a:cs typeface="Calibri" pitchFamily="34" charset="-120"/>
                </a:rPr>
                <a:t>~3.5%</a:t>
              </a:r>
              <a:endParaRPr lang="en-US" sz="2400"/>
            </a:p>
          </p:txBody>
        </p:sp>
      </p:grpSp>
      <p:sp>
        <p:nvSpPr>
          <p:cNvPr id="56" name="Text 54">
            <a:extLst>
              <a:ext uri="{FF2B5EF4-FFF2-40B4-BE49-F238E27FC236}">
                <a16:creationId xmlns:a16="http://schemas.microsoft.com/office/drawing/2014/main" id="{F3903A3D-146C-C8DF-989A-CE6F255729A3}"/>
              </a:ext>
            </a:extLst>
          </p:cNvPr>
          <p:cNvSpPr/>
          <p:nvPr/>
        </p:nvSpPr>
        <p:spPr>
          <a:xfrm>
            <a:off x="8718581" y="2043187"/>
            <a:ext cx="2834640" cy="3137386"/>
          </a:xfrm>
          <a:prstGeom prst="rect">
            <a:avLst/>
          </a:prstGeom>
          <a:noFill/>
          <a:ln/>
        </p:spPr>
        <p:txBody>
          <a:bodyPr wrap="square" rtlCol="0" anchor="ctr"/>
          <a:lstStyle/>
          <a:p>
            <a:pPr marL="0" indent="0">
              <a:lnSpc>
                <a:spcPct val="130000"/>
              </a:lnSpc>
              <a:buNone/>
            </a:pPr>
            <a:r>
              <a:rPr lang="en-US" sz="2400" i="1">
                <a:solidFill>
                  <a:srgbClr val="A0B0C8"/>
                </a:solidFill>
                <a:latin typeface="Calibri" pitchFamily="34" charset="0"/>
                <a:ea typeface="Calibri" pitchFamily="34" charset="-122"/>
                <a:cs typeface="Calibri" pitchFamily="34" charset="-120"/>
              </a:rPr>
              <a:t>Premium justified by sole-source moat, 52.7% gross margin, defense hypergrowth, and M&amp;A optionality.</a:t>
            </a:r>
            <a:endParaRPr lang="en-US" sz="2400"/>
          </a:p>
        </p:txBody>
      </p:sp>
      <p:grpSp>
        <p:nvGrpSpPr>
          <p:cNvPr id="58" name="Group 57">
            <a:extLst>
              <a:ext uri="{FF2B5EF4-FFF2-40B4-BE49-F238E27FC236}">
                <a16:creationId xmlns:a16="http://schemas.microsoft.com/office/drawing/2014/main" id="{5A54734C-6F82-2613-FFCA-DA5C5654AA53}"/>
              </a:ext>
            </a:extLst>
          </p:cNvPr>
          <p:cNvGrpSpPr/>
          <p:nvPr/>
        </p:nvGrpSpPr>
        <p:grpSpPr>
          <a:xfrm>
            <a:off x="0" y="6263641"/>
            <a:ext cx="12188952" cy="594360"/>
            <a:chOff x="0" y="5943600"/>
            <a:chExt cx="12188952" cy="914400"/>
          </a:xfrm>
        </p:grpSpPr>
        <p:sp>
          <p:nvSpPr>
            <p:cNvPr id="59" name="Shape 1">
              <a:extLst>
                <a:ext uri="{FF2B5EF4-FFF2-40B4-BE49-F238E27FC236}">
                  <a16:creationId xmlns:a16="http://schemas.microsoft.com/office/drawing/2014/main" id="{29107EA0-836B-4AAD-33E3-C8079C364263}"/>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60" name="Text 16">
              <a:extLst>
                <a:ext uri="{FF2B5EF4-FFF2-40B4-BE49-F238E27FC236}">
                  <a16:creationId xmlns:a16="http://schemas.microsoft.com/office/drawing/2014/main" id="{8AAD8C3D-1153-35E2-6963-8101A7BDCD31}"/>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61" name="Picture 60" descr="A logo of a globe and plane&#10;&#10;AI-generated content may be incorrect.">
            <a:extLst>
              <a:ext uri="{FF2B5EF4-FFF2-40B4-BE49-F238E27FC236}">
                <a16:creationId xmlns:a16="http://schemas.microsoft.com/office/drawing/2014/main" id="{16EA91C7-D35C-CA65-C02A-8EE70B35FF37}"/>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2312006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9">
    <p:bg>
      <p:bgPr>
        <a:solidFill>
          <a:srgbClr val="F4F6FA"/>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KEY RISKS</a:t>
            </a:r>
            <a:endParaRPr lang="en-US" sz="2800"/>
          </a:p>
        </p:txBody>
      </p:sp>
      <p:grpSp>
        <p:nvGrpSpPr>
          <p:cNvPr id="46" name="Group 45">
            <a:extLst>
              <a:ext uri="{FF2B5EF4-FFF2-40B4-BE49-F238E27FC236}">
                <a16:creationId xmlns:a16="http://schemas.microsoft.com/office/drawing/2014/main" id="{FA506D3F-B678-2D86-0532-51E7F7282F63}"/>
              </a:ext>
            </a:extLst>
          </p:cNvPr>
          <p:cNvGrpSpPr/>
          <p:nvPr/>
        </p:nvGrpSpPr>
        <p:grpSpPr>
          <a:xfrm>
            <a:off x="1065276" y="1399429"/>
            <a:ext cx="10058400" cy="4247404"/>
            <a:chOff x="365760" y="1051560"/>
            <a:chExt cx="11384280" cy="1600200"/>
          </a:xfrm>
        </p:grpSpPr>
        <p:sp>
          <p:nvSpPr>
            <p:cNvPr id="4" name="Shape 2"/>
            <p:cNvSpPr/>
            <p:nvPr/>
          </p:nvSpPr>
          <p:spPr>
            <a:xfrm>
              <a:off x="365760" y="1051560"/>
              <a:ext cx="5577840" cy="1600200"/>
            </a:xfrm>
            <a:prstGeom prst="rect">
              <a:avLst/>
            </a:prstGeom>
            <a:solidFill>
              <a:srgbClr val="FFFFFF"/>
            </a:solidFill>
            <a:ln w="12700">
              <a:solidFill>
                <a:srgbClr val="D0D8E6"/>
              </a:solidFill>
              <a:prstDash val="solid"/>
            </a:ln>
          </p:spPr>
          <p:txBody>
            <a:bodyPr/>
            <a:lstStyle/>
            <a:p>
              <a:endParaRPr lang="en-US"/>
            </a:p>
          </p:txBody>
        </p:sp>
        <p:sp>
          <p:nvSpPr>
            <p:cNvPr id="5" name="Shape 3"/>
            <p:cNvSpPr/>
            <p:nvPr/>
          </p:nvSpPr>
          <p:spPr>
            <a:xfrm>
              <a:off x="365760" y="1051560"/>
              <a:ext cx="64008" cy="1600200"/>
            </a:xfrm>
            <a:prstGeom prst="rect">
              <a:avLst/>
            </a:prstGeom>
            <a:solidFill>
              <a:srgbClr val="C0392B"/>
            </a:solidFill>
            <a:ln w="12700">
              <a:solidFill>
                <a:srgbClr val="C0392B"/>
              </a:solidFill>
              <a:prstDash val="solid"/>
            </a:ln>
          </p:spPr>
          <p:txBody>
            <a:bodyPr/>
            <a:lstStyle/>
            <a:p>
              <a:endParaRPr lang="en-US"/>
            </a:p>
          </p:txBody>
        </p:sp>
        <p:sp>
          <p:nvSpPr>
            <p:cNvPr id="6" name="Shape 4"/>
            <p:cNvSpPr/>
            <p:nvPr/>
          </p:nvSpPr>
          <p:spPr>
            <a:xfrm>
              <a:off x="4983480" y="1143000"/>
              <a:ext cx="822960" cy="292608"/>
            </a:xfrm>
            <a:prstGeom prst="rect">
              <a:avLst/>
            </a:prstGeom>
            <a:solidFill>
              <a:srgbClr val="C0392B"/>
            </a:solidFill>
            <a:ln w="12700">
              <a:solidFill>
                <a:srgbClr val="C0392B"/>
              </a:solidFill>
              <a:prstDash val="solid"/>
            </a:ln>
          </p:spPr>
          <p:txBody>
            <a:bodyPr/>
            <a:lstStyle/>
            <a:p>
              <a:endParaRPr lang="en-US"/>
            </a:p>
          </p:txBody>
        </p:sp>
        <p:sp>
          <p:nvSpPr>
            <p:cNvPr id="7" name="Text 5"/>
            <p:cNvSpPr/>
            <p:nvPr/>
          </p:nvSpPr>
          <p:spPr>
            <a:xfrm>
              <a:off x="4983480" y="1143000"/>
              <a:ext cx="822960" cy="292608"/>
            </a:xfrm>
            <a:prstGeom prst="rect">
              <a:avLst/>
            </a:prstGeom>
            <a:noFill/>
            <a:ln/>
          </p:spPr>
          <p:txBody>
            <a:bodyPr wrap="square" rtlCol="0" anchor="ctr"/>
            <a:lstStyle/>
            <a:p>
              <a:pPr marL="0" indent="0" algn="ctr">
                <a:buNone/>
              </a:pPr>
              <a:r>
                <a:rPr lang="en-US" b="1">
                  <a:solidFill>
                    <a:srgbClr val="FFFFFF"/>
                  </a:solidFill>
                  <a:latin typeface="Calibri" pitchFamily="34" charset="0"/>
                  <a:ea typeface="Calibri" pitchFamily="34" charset="-122"/>
                  <a:cs typeface="Calibri" pitchFamily="34" charset="-120"/>
                </a:rPr>
                <a:t>HIGH</a:t>
              </a:r>
              <a:endParaRPr lang="en-US"/>
            </a:p>
          </p:txBody>
        </p:sp>
        <p:sp>
          <p:nvSpPr>
            <p:cNvPr id="8" name="Text 6"/>
            <p:cNvSpPr/>
            <p:nvPr/>
          </p:nvSpPr>
          <p:spPr>
            <a:xfrm>
              <a:off x="530352" y="112471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Valuation Premium</a:t>
              </a:r>
              <a:endParaRPr lang="en-US" sz="2800"/>
            </a:p>
          </p:txBody>
        </p:sp>
        <p:sp>
          <p:nvSpPr>
            <p:cNvPr id="9" name="Text 7"/>
            <p:cNvSpPr/>
            <p:nvPr/>
          </p:nvSpPr>
          <p:spPr>
            <a:xfrm>
              <a:off x="530352" y="1435608"/>
              <a:ext cx="5257800" cy="530352"/>
            </a:xfrm>
            <a:prstGeom prst="rect">
              <a:avLst/>
            </a:prstGeom>
            <a:noFill/>
            <a:ln/>
          </p:spPr>
          <p:txBody>
            <a:bodyPr wrap="square" rtlCol="0" anchor="ctr"/>
            <a:lstStyle/>
            <a:p>
              <a:pPr marL="0" indent="0">
                <a:lnSpc>
                  <a:spcPct val="130000"/>
                </a:lnSpc>
                <a:buNone/>
              </a:pPr>
              <a:r>
                <a:rPr lang="en-US" sz="1600">
                  <a:solidFill>
                    <a:srgbClr val="1A2840"/>
                  </a:solidFill>
                  <a:latin typeface="Calibri" pitchFamily="34" charset="0"/>
                  <a:ea typeface="Calibri" pitchFamily="34" charset="-122"/>
                  <a:cs typeface="Calibri" pitchFamily="34" charset="-120"/>
                </a:rPr>
                <a:t>Bear: P/E of ~74x vs. peer avg ~45x. Any earnings miss could trigger significant multiple compression. Bears note estimated fair P/E of ~27x.</a:t>
              </a:r>
              <a:endParaRPr lang="en-US" sz="1600"/>
            </a:p>
          </p:txBody>
        </p:sp>
        <p:sp>
          <p:nvSpPr>
            <p:cNvPr id="10" name="Text 8"/>
            <p:cNvSpPr/>
            <p:nvPr/>
          </p:nvSpPr>
          <p:spPr>
            <a:xfrm>
              <a:off x="530352" y="194767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High multiple is partly a function of early-stage net income ramp — EBITDA multiples are more reasonable at 44.5x vs. peers.</a:t>
              </a:r>
              <a:endParaRPr lang="en-US" sz="1600"/>
            </a:p>
          </p:txBody>
        </p:sp>
        <p:sp>
          <p:nvSpPr>
            <p:cNvPr id="11" name="Shape 9"/>
            <p:cNvSpPr/>
            <p:nvPr/>
          </p:nvSpPr>
          <p:spPr>
            <a:xfrm>
              <a:off x="6172200" y="1051560"/>
              <a:ext cx="5577840" cy="1600200"/>
            </a:xfrm>
            <a:prstGeom prst="rect">
              <a:avLst/>
            </a:prstGeom>
            <a:solidFill>
              <a:srgbClr val="FFFFFF"/>
            </a:solidFill>
            <a:ln w="12700">
              <a:solidFill>
                <a:srgbClr val="D0D8E6"/>
              </a:solidFill>
              <a:prstDash val="solid"/>
            </a:ln>
          </p:spPr>
          <p:txBody>
            <a:bodyPr/>
            <a:lstStyle/>
            <a:p>
              <a:endParaRPr lang="en-US"/>
            </a:p>
          </p:txBody>
        </p:sp>
        <p:sp>
          <p:nvSpPr>
            <p:cNvPr id="12" name="Shape 10"/>
            <p:cNvSpPr/>
            <p:nvPr/>
          </p:nvSpPr>
          <p:spPr>
            <a:xfrm>
              <a:off x="6172200" y="1051560"/>
              <a:ext cx="64008" cy="1600200"/>
            </a:xfrm>
            <a:prstGeom prst="rect">
              <a:avLst/>
            </a:prstGeom>
            <a:solidFill>
              <a:srgbClr val="C0392B"/>
            </a:solidFill>
            <a:ln w="12700">
              <a:solidFill>
                <a:srgbClr val="C0392B"/>
              </a:solidFill>
              <a:prstDash val="solid"/>
            </a:ln>
          </p:spPr>
          <p:txBody>
            <a:bodyPr/>
            <a:lstStyle/>
            <a:p>
              <a:endParaRPr lang="en-US"/>
            </a:p>
          </p:txBody>
        </p:sp>
        <p:sp>
          <p:nvSpPr>
            <p:cNvPr id="13" name="Shape 11"/>
            <p:cNvSpPr/>
            <p:nvPr/>
          </p:nvSpPr>
          <p:spPr>
            <a:xfrm>
              <a:off x="10789920" y="1143000"/>
              <a:ext cx="822960" cy="292608"/>
            </a:xfrm>
            <a:prstGeom prst="rect">
              <a:avLst/>
            </a:prstGeom>
            <a:solidFill>
              <a:srgbClr val="C0392B"/>
            </a:solidFill>
            <a:ln w="12700">
              <a:solidFill>
                <a:srgbClr val="C0392B"/>
              </a:solidFill>
              <a:prstDash val="solid"/>
            </a:ln>
          </p:spPr>
          <p:txBody>
            <a:bodyPr/>
            <a:lstStyle/>
            <a:p>
              <a:endParaRPr lang="en-US"/>
            </a:p>
          </p:txBody>
        </p:sp>
        <p:sp>
          <p:nvSpPr>
            <p:cNvPr id="14" name="Text 12"/>
            <p:cNvSpPr/>
            <p:nvPr/>
          </p:nvSpPr>
          <p:spPr>
            <a:xfrm>
              <a:off x="10789920" y="1143000"/>
              <a:ext cx="822960" cy="292608"/>
            </a:xfrm>
            <a:prstGeom prst="rect">
              <a:avLst/>
            </a:prstGeom>
            <a:noFill/>
            <a:ln/>
          </p:spPr>
          <p:txBody>
            <a:bodyPr wrap="square" rtlCol="0" anchor="ctr"/>
            <a:lstStyle/>
            <a:p>
              <a:pPr marL="0" indent="0" algn="ctr">
                <a:buNone/>
              </a:pPr>
              <a:r>
                <a:rPr lang="en-US" b="1">
                  <a:solidFill>
                    <a:srgbClr val="FFFFFF"/>
                  </a:solidFill>
                  <a:latin typeface="Calibri" pitchFamily="34" charset="0"/>
                  <a:ea typeface="Calibri" pitchFamily="34" charset="-122"/>
                  <a:cs typeface="Calibri" pitchFamily="34" charset="-120"/>
                </a:rPr>
                <a:t>HIGH</a:t>
              </a:r>
              <a:endParaRPr lang="en-US"/>
            </a:p>
          </p:txBody>
        </p:sp>
        <p:sp>
          <p:nvSpPr>
            <p:cNvPr id="15" name="Text 13"/>
            <p:cNvSpPr/>
            <p:nvPr/>
          </p:nvSpPr>
          <p:spPr>
            <a:xfrm>
              <a:off x="6336792" y="112471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M&amp;A Integration Risk</a:t>
              </a:r>
              <a:endParaRPr lang="en-US" sz="2800"/>
            </a:p>
          </p:txBody>
        </p:sp>
        <p:sp>
          <p:nvSpPr>
            <p:cNvPr id="16" name="Text 14"/>
            <p:cNvSpPr/>
            <p:nvPr/>
          </p:nvSpPr>
          <p:spPr>
            <a:xfrm>
              <a:off x="6336792" y="1435608"/>
              <a:ext cx="5257800" cy="530352"/>
            </a:xfrm>
            <a:prstGeom prst="rect">
              <a:avLst/>
            </a:prstGeom>
            <a:noFill/>
            <a:ln/>
          </p:spPr>
          <p:txBody>
            <a:bodyPr wrap="square" rtlCol="0" anchor="ctr"/>
            <a:lstStyle/>
            <a:p>
              <a:pPr marL="0" indent="0">
                <a:lnSpc>
                  <a:spcPct val="130000"/>
                </a:lnSpc>
                <a:buNone/>
              </a:pPr>
              <a:r>
                <a:rPr lang="en-US" sz="1600">
                  <a:solidFill>
                    <a:srgbClr val="1A2840"/>
                  </a:solidFill>
                  <a:latin typeface="Calibri" pitchFamily="34" charset="0"/>
                  <a:ea typeface="Calibri" pitchFamily="34" charset="-122"/>
                  <a:cs typeface="Calibri" pitchFamily="34" charset="-120"/>
                </a:rPr>
                <a:t>Bear: Recent LMB and Harper deals create near-term earnings uncertainty. RBC trimmed target from $92 → $90 citing execution risk.</a:t>
              </a:r>
              <a:endParaRPr lang="en-US" sz="1600"/>
            </a:p>
          </p:txBody>
        </p:sp>
        <p:sp>
          <p:nvSpPr>
            <p:cNvPr id="17" name="Text 15"/>
            <p:cNvSpPr/>
            <p:nvPr/>
          </p:nvSpPr>
          <p:spPr>
            <a:xfrm>
              <a:off x="6336792" y="194767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Management has integrated 7 of 7 acquisitions successfully, all achieving 40%+ EBITDA targets. Track record is strong.</a:t>
              </a:r>
              <a:endParaRPr lang="en-US" sz="1600"/>
            </a:p>
          </p:txBody>
        </p:sp>
      </p:grpSp>
      <p:grpSp>
        <p:nvGrpSpPr>
          <p:cNvPr id="47" name="Group 46">
            <a:extLst>
              <a:ext uri="{FF2B5EF4-FFF2-40B4-BE49-F238E27FC236}">
                <a16:creationId xmlns:a16="http://schemas.microsoft.com/office/drawing/2014/main" id="{A6EF9951-CB61-18C1-8FC1-F432177489D1}"/>
              </a:ext>
            </a:extLst>
          </p:cNvPr>
          <p:cNvGrpSpPr/>
          <p:nvPr/>
        </p:nvGrpSpPr>
        <p:grpSpPr>
          <a:xfrm>
            <a:off x="0" y="6263641"/>
            <a:ext cx="12188952" cy="594360"/>
            <a:chOff x="0" y="5943600"/>
            <a:chExt cx="12188952" cy="914400"/>
          </a:xfrm>
        </p:grpSpPr>
        <p:sp>
          <p:nvSpPr>
            <p:cNvPr id="48" name="Shape 1">
              <a:extLst>
                <a:ext uri="{FF2B5EF4-FFF2-40B4-BE49-F238E27FC236}">
                  <a16:creationId xmlns:a16="http://schemas.microsoft.com/office/drawing/2014/main" id="{7B74FA9D-7E01-B366-FB63-AC99AE834516}"/>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49" name="Text 16">
              <a:extLst>
                <a:ext uri="{FF2B5EF4-FFF2-40B4-BE49-F238E27FC236}">
                  <a16:creationId xmlns:a16="http://schemas.microsoft.com/office/drawing/2014/main" id="{37B009D2-54AE-6055-7B23-06AE5163C752}"/>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0" name="Picture 49" descr="A logo of a globe and plane&#10;&#10;AI-generated content may be incorrect.">
            <a:extLst>
              <a:ext uri="{FF2B5EF4-FFF2-40B4-BE49-F238E27FC236}">
                <a16:creationId xmlns:a16="http://schemas.microsoft.com/office/drawing/2014/main" id="{D3C9A00C-3C36-89AB-21BF-562071EE84E2}"/>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BD9A9981-143F-EB23-E57F-3DF8321E477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714F48-EDFD-8E92-8197-03F082F63E1A}"/>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81D8FBC9-3719-98F9-CEED-1BD973019FAC}"/>
              </a:ext>
            </a:extLst>
          </p:cNvPr>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KEY RISKS</a:t>
            </a:r>
            <a:endParaRPr lang="en-US" sz="2800"/>
          </a:p>
        </p:txBody>
      </p:sp>
      <p:grpSp>
        <p:nvGrpSpPr>
          <p:cNvPr id="46" name="Group 45">
            <a:extLst>
              <a:ext uri="{FF2B5EF4-FFF2-40B4-BE49-F238E27FC236}">
                <a16:creationId xmlns:a16="http://schemas.microsoft.com/office/drawing/2014/main" id="{D597D502-8903-2D98-E821-B734DB665B09}"/>
              </a:ext>
            </a:extLst>
          </p:cNvPr>
          <p:cNvGrpSpPr/>
          <p:nvPr/>
        </p:nvGrpSpPr>
        <p:grpSpPr>
          <a:xfrm>
            <a:off x="1066800" y="1401418"/>
            <a:ext cx="10058400" cy="4245415"/>
            <a:chOff x="365760" y="2834640"/>
            <a:chExt cx="11384280" cy="1600200"/>
          </a:xfrm>
        </p:grpSpPr>
        <p:sp>
          <p:nvSpPr>
            <p:cNvPr id="18" name="Shape 16">
              <a:extLst>
                <a:ext uri="{FF2B5EF4-FFF2-40B4-BE49-F238E27FC236}">
                  <a16:creationId xmlns:a16="http://schemas.microsoft.com/office/drawing/2014/main" id="{39AE5A07-C7F6-8C0F-EA3B-810F98A65D31}"/>
                </a:ext>
              </a:extLst>
            </p:cNvPr>
            <p:cNvSpPr/>
            <p:nvPr/>
          </p:nvSpPr>
          <p:spPr>
            <a:xfrm>
              <a:off x="365760" y="2834640"/>
              <a:ext cx="5577840" cy="1600200"/>
            </a:xfrm>
            <a:prstGeom prst="rect">
              <a:avLst/>
            </a:prstGeom>
            <a:solidFill>
              <a:srgbClr val="FFFFFF"/>
            </a:solidFill>
            <a:ln w="12700">
              <a:solidFill>
                <a:srgbClr val="D0D8E6"/>
              </a:solidFill>
              <a:prstDash val="solid"/>
            </a:ln>
          </p:spPr>
          <p:txBody>
            <a:bodyPr/>
            <a:lstStyle/>
            <a:p>
              <a:endParaRPr lang="en-US"/>
            </a:p>
          </p:txBody>
        </p:sp>
        <p:sp>
          <p:nvSpPr>
            <p:cNvPr id="19" name="Shape 17">
              <a:extLst>
                <a:ext uri="{FF2B5EF4-FFF2-40B4-BE49-F238E27FC236}">
                  <a16:creationId xmlns:a16="http://schemas.microsoft.com/office/drawing/2014/main" id="{F5B2CE18-7CB2-4192-F114-F65EFAF57DB6}"/>
                </a:ext>
              </a:extLst>
            </p:cNvPr>
            <p:cNvSpPr/>
            <p:nvPr/>
          </p:nvSpPr>
          <p:spPr>
            <a:xfrm>
              <a:off x="365760" y="2834640"/>
              <a:ext cx="64008" cy="1600200"/>
            </a:xfrm>
            <a:prstGeom prst="rect">
              <a:avLst/>
            </a:prstGeom>
            <a:solidFill>
              <a:srgbClr val="C8933A"/>
            </a:solidFill>
            <a:ln w="12700">
              <a:solidFill>
                <a:srgbClr val="C8933A"/>
              </a:solidFill>
              <a:prstDash val="solid"/>
            </a:ln>
          </p:spPr>
          <p:txBody>
            <a:bodyPr/>
            <a:lstStyle/>
            <a:p>
              <a:endParaRPr lang="en-US"/>
            </a:p>
          </p:txBody>
        </p:sp>
        <p:sp>
          <p:nvSpPr>
            <p:cNvPr id="20" name="Shape 18">
              <a:extLst>
                <a:ext uri="{FF2B5EF4-FFF2-40B4-BE49-F238E27FC236}">
                  <a16:creationId xmlns:a16="http://schemas.microsoft.com/office/drawing/2014/main" id="{698BD460-C2E6-364A-C592-2DFBC964E617}"/>
                </a:ext>
              </a:extLst>
            </p:cNvPr>
            <p:cNvSpPr/>
            <p:nvPr/>
          </p:nvSpPr>
          <p:spPr>
            <a:xfrm>
              <a:off x="4983480" y="2926080"/>
              <a:ext cx="822960" cy="292608"/>
            </a:xfrm>
            <a:prstGeom prst="rect">
              <a:avLst/>
            </a:prstGeom>
            <a:solidFill>
              <a:srgbClr val="C8933A"/>
            </a:solidFill>
            <a:ln w="12700">
              <a:solidFill>
                <a:srgbClr val="C8933A"/>
              </a:solidFill>
              <a:prstDash val="solid"/>
            </a:ln>
          </p:spPr>
          <p:txBody>
            <a:bodyPr/>
            <a:lstStyle/>
            <a:p>
              <a:endParaRPr lang="en-US"/>
            </a:p>
          </p:txBody>
        </p:sp>
        <p:sp>
          <p:nvSpPr>
            <p:cNvPr id="21" name="Text 19">
              <a:extLst>
                <a:ext uri="{FF2B5EF4-FFF2-40B4-BE49-F238E27FC236}">
                  <a16:creationId xmlns:a16="http://schemas.microsoft.com/office/drawing/2014/main" id="{1E831925-7CCA-D262-177B-AB276ACFFB49}"/>
                </a:ext>
              </a:extLst>
            </p:cNvPr>
            <p:cNvSpPr/>
            <p:nvPr/>
          </p:nvSpPr>
          <p:spPr>
            <a:xfrm>
              <a:off x="4983480" y="2926080"/>
              <a:ext cx="822960" cy="292608"/>
            </a:xfrm>
            <a:prstGeom prst="rect">
              <a:avLst/>
            </a:prstGeom>
            <a:noFill/>
            <a:ln/>
          </p:spPr>
          <p:txBody>
            <a:bodyPr wrap="square" rtlCol="0" anchor="ctr"/>
            <a:lstStyle/>
            <a:p>
              <a:pPr marL="0" indent="0" algn="ctr">
                <a:buNone/>
              </a:pPr>
              <a:r>
                <a:rPr lang="en-US" sz="2000" b="1">
                  <a:solidFill>
                    <a:srgbClr val="0D1F3C"/>
                  </a:solidFill>
                  <a:latin typeface="Calibri" pitchFamily="34" charset="0"/>
                  <a:ea typeface="Calibri" pitchFamily="34" charset="-122"/>
                  <a:cs typeface="Calibri" pitchFamily="34" charset="-120"/>
                </a:rPr>
                <a:t>MED</a:t>
              </a:r>
              <a:endParaRPr lang="en-US" sz="2000"/>
            </a:p>
          </p:txBody>
        </p:sp>
        <p:sp>
          <p:nvSpPr>
            <p:cNvPr id="22" name="Text 20">
              <a:extLst>
                <a:ext uri="{FF2B5EF4-FFF2-40B4-BE49-F238E27FC236}">
                  <a16:creationId xmlns:a16="http://schemas.microsoft.com/office/drawing/2014/main" id="{528AC148-97D8-3758-0AF4-988F1FB3002C}"/>
                </a:ext>
              </a:extLst>
            </p:cNvPr>
            <p:cNvSpPr/>
            <p:nvPr/>
          </p:nvSpPr>
          <p:spPr>
            <a:xfrm>
              <a:off x="530352" y="290779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Customer Concentration</a:t>
              </a:r>
              <a:endParaRPr lang="en-US" sz="2800"/>
            </a:p>
          </p:txBody>
        </p:sp>
        <p:sp>
          <p:nvSpPr>
            <p:cNvPr id="23" name="Text 21">
              <a:extLst>
                <a:ext uri="{FF2B5EF4-FFF2-40B4-BE49-F238E27FC236}">
                  <a16:creationId xmlns:a16="http://schemas.microsoft.com/office/drawing/2014/main" id="{EFE436B5-AA06-D4AB-47FA-D738193FF934}"/>
                </a:ext>
              </a:extLst>
            </p:cNvPr>
            <p:cNvSpPr/>
            <p:nvPr/>
          </p:nvSpPr>
          <p:spPr>
            <a:xfrm>
              <a:off x="530352" y="3218688"/>
              <a:ext cx="5257800" cy="530352"/>
            </a:xfrm>
            <a:prstGeom prst="rect">
              <a:avLst/>
            </a:prstGeom>
            <a:noFill/>
            <a:ln/>
          </p:spPr>
          <p:txBody>
            <a:bodyPr wrap="square" rtlCol="0" anchor="ctr"/>
            <a:lstStyle/>
            <a:p>
              <a:pPr marL="0" indent="0">
                <a:lnSpc>
                  <a:spcPct val="130000"/>
                </a:lnSpc>
                <a:buNone/>
              </a:pPr>
              <a:r>
                <a:rPr lang="en-US" sz="1600">
                  <a:solidFill>
                    <a:srgbClr val="1A2840"/>
                  </a:solidFill>
                  <a:latin typeface="Calibri" pitchFamily="34" charset="0"/>
                  <a:ea typeface="Calibri" pitchFamily="34" charset="-122"/>
                  <a:cs typeface="Calibri" pitchFamily="34" charset="-120"/>
                </a:rPr>
                <a:t>Bear: Heavy reliance on a limited set of OEM and DoD customers. Loss of any major contract could materially impact revenue.</a:t>
              </a:r>
              <a:endParaRPr lang="en-US" sz="1600"/>
            </a:p>
          </p:txBody>
        </p:sp>
        <p:sp>
          <p:nvSpPr>
            <p:cNvPr id="24" name="Text 22">
              <a:extLst>
                <a:ext uri="{FF2B5EF4-FFF2-40B4-BE49-F238E27FC236}">
                  <a16:creationId xmlns:a16="http://schemas.microsoft.com/office/drawing/2014/main" id="{E5842C15-E573-3922-46A6-FBC5E8AD92E1}"/>
                </a:ext>
              </a:extLst>
            </p:cNvPr>
            <p:cNvSpPr/>
            <p:nvPr/>
          </p:nvSpPr>
          <p:spPr>
            <a:xfrm>
              <a:off x="530352" y="373075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Sole-source contracts create switching costs. Multi-year LTAs with blue-chip customers (Boeing, Airbus, DoD) provide visibility.</a:t>
              </a:r>
              <a:endParaRPr lang="en-US" sz="1600"/>
            </a:p>
          </p:txBody>
        </p:sp>
        <p:sp>
          <p:nvSpPr>
            <p:cNvPr id="25" name="Shape 23">
              <a:extLst>
                <a:ext uri="{FF2B5EF4-FFF2-40B4-BE49-F238E27FC236}">
                  <a16:creationId xmlns:a16="http://schemas.microsoft.com/office/drawing/2014/main" id="{B63F27DC-FCDB-3F37-8A54-65F20DCCFD06}"/>
                </a:ext>
              </a:extLst>
            </p:cNvPr>
            <p:cNvSpPr/>
            <p:nvPr/>
          </p:nvSpPr>
          <p:spPr>
            <a:xfrm>
              <a:off x="6172200" y="2834640"/>
              <a:ext cx="5577840" cy="1600200"/>
            </a:xfrm>
            <a:prstGeom prst="rect">
              <a:avLst/>
            </a:prstGeom>
            <a:solidFill>
              <a:srgbClr val="FFFFFF"/>
            </a:solidFill>
            <a:ln w="12700">
              <a:solidFill>
                <a:srgbClr val="D0D8E6"/>
              </a:solidFill>
              <a:prstDash val="solid"/>
            </a:ln>
          </p:spPr>
          <p:txBody>
            <a:bodyPr/>
            <a:lstStyle/>
            <a:p>
              <a:endParaRPr lang="en-US"/>
            </a:p>
          </p:txBody>
        </p:sp>
        <p:sp>
          <p:nvSpPr>
            <p:cNvPr id="26" name="Shape 24">
              <a:extLst>
                <a:ext uri="{FF2B5EF4-FFF2-40B4-BE49-F238E27FC236}">
                  <a16:creationId xmlns:a16="http://schemas.microsoft.com/office/drawing/2014/main" id="{A0A092C8-4D60-06E5-1B82-BFA554A370E8}"/>
                </a:ext>
              </a:extLst>
            </p:cNvPr>
            <p:cNvSpPr/>
            <p:nvPr/>
          </p:nvSpPr>
          <p:spPr>
            <a:xfrm>
              <a:off x="6172200" y="2834640"/>
              <a:ext cx="64008" cy="1600200"/>
            </a:xfrm>
            <a:prstGeom prst="rect">
              <a:avLst/>
            </a:prstGeom>
            <a:solidFill>
              <a:srgbClr val="C8933A"/>
            </a:solidFill>
            <a:ln w="12700">
              <a:solidFill>
                <a:srgbClr val="C8933A"/>
              </a:solidFill>
              <a:prstDash val="solid"/>
            </a:ln>
          </p:spPr>
          <p:txBody>
            <a:bodyPr/>
            <a:lstStyle/>
            <a:p>
              <a:endParaRPr lang="en-US"/>
            </a:p>
          </p:txBody>
        </p:sp>
        <p:sp>
          <p:nvSpPr>
            <p:cNvPr id="27" name="Shape 25">
              <a:extLst>
                <a:ext uri="{FF2B5EF4-FFF2-40B4-BE49-F238E27FC236}">
                  <a16:creationId xmlns:a16="http://schemas.microsoft.com/office/drawing/2014/main" id="{04C9AA13-18FF-622C-1FD5-4FCA0DDD987C}"/>
                </a:ext>
              </a:extLst>
            </p:cNvPr>
            <p:cNvSpPr/>
            <p:nvPr/>
          </p:nvSpPr>
          <p:spPr>
            <a:xfrm>
              <a:off x="10789920" y="2926080"/>
              <a:ext cx="822960" cy="292608"/>
            </a:xfrm>
            <a:prstGeom prst="rect">
              <a:avLst/>
            </a:prstGeom>
            <a:solidFill>
              <a:srgbClr val="C8933A"/>
            </a:solidFill>
            <a:ln w="12700">
              <a:solidFill>
                <a:srgbClr val="C8933A"/>
              </a:solidFill>
              <a:prstDash val="solid"/>
            </a:ln>
          </p:spPr>
          <p:txBody>
            <a:bodyPr/>
            <a:lstStyle/>
            <a:p>
              <a:endParaRPr lang="en-US"/>
            </a:p>
          </p:txBody>
        </p:sp>
        <p:sp>
          <p:nvSpPr>
            <p:cNvPr id="28" name="Text 26">
              <a:extLst>
                <a:ext uri="{FF2B5EF4-FFF2-40B4-BE49-F238E27FC236}">
                  <a16:creationId xmlns:a16="http://schemas.microsoft.com/office/drawing/2014/main" id="{A6578689-A72F-2B74-F15B-2BC034AA19F4}"/>
                </a:ext>
              </a:extLst>
            </p:cNvPr>
            <p:cNvSpPr/>
            <p:nvPr/>
          </p:nvSpPr>
          <p:spPr>
            <a:xfrm>
              <a:off x="10789920" y="2926080"/>
              <a:ext cx="822960" cy="292608"/>
            </a:xfrm>
            <a:prstGeom prst="rect">
              <a:avLst/>
            </a:prstGeom>
            <a:noFill/>
            <a:ln/>
          </p:spPr>
          <p:txBody>
            <a:bodyPr wrap="square" rtlCol="0" anchor="ctr"/>
            <a:lstStyle/>
            <a:p>
              <a:pPr marL="0" indent="0" algn="ctr">
                <a:buNone/>
              </a:pPr>
              <a:r>
                <a:rPr lang="en-US" sz="2000" b="1">
                  <a:solidFill>
                    <a:srgbClr val="0D1F3C"/>
                  </a:solidFill>
                  <a:latin typeface="Calibri" pitchFamily="34" charset="0"/>
                  <a:ea typeface="Calibri" pitchFamily="34" charset="-122"/>
                  <a:cs typeface="Calibri" pitchFamily="34" charset="-120"/>
                </a:rPr>
                <a:t>MED</a:t>
              </a:r>
              <a:endParaRPr lang="en-US" sz="2000"/>
            </a:p>
          </p:txBody>
        </p:sp>
        <p:sp>
          <p:nvSpPr>
            <p:cNvPr id="29" name="Text 27">
              <a:extLst>
                <a:ext uri="{FF2B5EF4-FFF2-40B4-BE49-F238E27FC236}">
                  <a16:creationId xmlns:a16="http://schemas.microsoft.com/office/drawing/2014/main" id="{9819125D-F280-67B7-193D-08D1D2B5EC68}"/>
                </a:ext>
              </a:extLst>
            </p:cNvPr>
            <p:cNvSpPr/>
            <p:nvPr/>
          </p:nvSpPr>
          <p:spPr>
            <a:xfrm>
              <a:off x="6336792" y="290779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OEM Production Cycle</a:t>
              </a:r>
              <a:endParaRPr lang="en-US" sz="2800"/>
            </a:p>
          </p:txBody>
        </p:sp>
        <p:sp>
          <p:nvSpPr>
            <p:cNvPr id="30" name="Text 28">
              <a:extLst>
                <a:ext uri="{FF2B5EF4-FFF2-40B4-BE49-F238E27FC236}">
                  <a16:creationId xmlns:a16="http://schemas.microsoft.com/office/drawing/2014/main" id="{CDCF1A62-2FEA-4C90-4198-7C7D83BEACDA}"/>
                </a:ext>
              </a:extLst>
            </p:cNvPr>
            <p:cNvSpPr/>
            <p:nvPr/>
          </p:nvSpPr>
          <p:spPr>
            <a:xfrm>
              <a:off x="6336792" y="3218688"/>
              <a:ext cx="5257800" cy="530352"/>
            </a:xfrm>
            <a:prstGeom prst="rect">
              <a:avLst/>
            </a:prstGeom>
            <a:noFill/>
            <a:ln/>
          </p:spPr>
          <p:txBody>
            <a:bodyPr wrap="square" rtlCol="0" anchor="ctr"/>
            <a:lstStyle/>
            <a:p>
              <a:pPr marL="0" indent="0">
                <a:lnSpc>
                  <a:spcPct val="130000"/>
                </a:lnSpc>
                <a:buNone/>
              </a:pPr>
              <a:r>
                <a:rPr lang="en-US" sz="1600">
                  <a:solidFill>
                    <a:srgbClr val="1A2840"/>
                  </a:solidFill>
                  <a:latin typeface="Calibri" pitchFamily="34" charset="0"/>
                  <a:ea typeface="Calibri" pitchFamily="34" charset="-122"/>
                  <a:cs typeface="Calibri" pitchFamily="34" charset="-120"/>
                </a:rPr>
                <a:t>Bear: A Boeing/Airbus production rate increase could reduce aftermarket demand as newer aircraft replace older, more maintenance-intensive fleets.</a:t>
              </a:r>
              <a:endParaRPr lang="en-US" sz="1600"/>
            </a:p>
          </p:txBody>
        </p:sp>
        <p:sp>
          <p:nvSpPr>
            <p:cNvPr id="31" name="Text 29">
              <a:extLst>
                <a:ext uri="{FF2B5EF4-FFF2-40B4-BE49-F238E27FC236}">
                  <a16:creationId xmlns:a16="http://schemas.microsoft.com/office/drawing/2014/main" id="{E8F2D708-88B2-482D-83E6-B264F2A33F15}"/>
                </a:ext>
              </a:extLst>
            </p:cNvPr>
            <p:cNvSpPr/>
            <p:nvPr/>
          </p:nvSpPr>
          <p:spPr>
            <a:xfrm>
              <a:off x="6336792" y="373075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OEM ramp is gradual and multi-year. Loar also participates in new platform builds — revenue grows either way.</a:t>
              </a:r>
              <a:endParaRPr lang="en-US" sz="1600"/>
            </a:p>
          </p:txBody>
        </p:sp>
      </p:grpSp>
      <p:grpSp>
        <p:nvGrpSpPr>
          <p:cNvPr id="47" name="Group 46">
            <a:extLst>
              <a:ext uri="{FF2B5EF4-FFF2-40B4-BE49-F238E27FC236}">
                <a16:creationId xmlns:a16="http://schemas.microsoft.com/office/drawing/2014/main" id="{7DD915FB-1DA4-7354-D8A3-51BA556323A3}"/>
              </a:ext>
            </a:extLst>
          </p:cNvPr>
          <p:cNvGrpSpPr/>
          <p:nvPr/>
        </p:nvGrpSpPr>
        <p:grpSpPr>
          <a:xfrm>
            <a:off x="0" y="6263641"/>
            <a:ext cx="12188952" cy="594360"/>
            <a:chOff x="0" y="5943600"/>
            <a:chExt cx="12188952" cy="914400"/>
          </a:xfrm>
        </p:grpSpPr>
        <p:sp>
          <p:nvSpPr>
            <p:cNvPr id="48" name="Shape 1">
              <a:extLst>
                <a:ext uri="{FF2B5EF4-FFF2-40B4-BE49-F238E27FC236}">
                  <a16:creationId xmlns:a16="http://schemas.microsoft.com/office/drawing/2014/main" id="{505AE98A-43FC-6F14-4397-9B69FC5640DE}"/>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49" name="Text 16">
              <a:extLst>
                <a:ext uri="{FF2B5EF4-FFF2-40B4-BE49-F238E27FC236}">
                  <a16:creationId xmlns:a16="http://schemas.microsoft.com/office/drawing/2014/main" id="{3ED8A16F-7EFF-2B75-75A9-1E5ADF3FC425}"/>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0" name="Picture 49" descr="A logo of a globe and plane&#10;&#10;AI-generated content may be incorrect.">
            <a:extLst>
              <a:ext uri="{FF2B5EF4-FFF2-40B4-BE49-F238E27FC236}">
                <a16:creationId xmlns:a16="http://schemas.microsoft.com/office/drawing/2014/main" id="{EAFCA267-1DA7-5A6A-32BF-FB0668AB338A}"/>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3816581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a:extLst>
            <a:ext uri="{FF2B5EF4-FFF2-40B4-BE49-F238E27FC236}">
              <a16:creationId xmlns:a16="http://schemas.microsoft.com/office/drawing/2014/main" id="{66BADD17-39D5-3A16-8C58-4DB04B3BDA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CA4F6CC-AC80-E4AD-F1EE-AD7697FD43F0}"/>
              </a:ext>
            </a:extLst>
          </p:cNvPr>
          <p:cNvSpPr/>
          <p:nvPr/>
        </p:nvSpPr>
        <p:spPr>
          <a:xfrm>
            <a:off x="0" y="0"/>
            <a:ext cx="12188952" cy="960120"/>
          </a:xfrm>
          <a:prstGeom prst="rect">
            <a:avLst/>
          </a:prstGeom>
          <a:solidFill>
            <a:srgbClr val="0D1F3C"/>
          </a:solidFill>
          <a:ln w="12700">
            <a:solidFill>
              <a:srgbClr val="0D1F3C"/>
            </a:solidFill>
            <a:prstDash val="solid"/>
          </a:ln>
        </p:spPr>
        <p:txBody>
          <a:bodyPr/>
          <a:lstStyle/>
          <a:p>
            <a:endParaRPr lang="en-US"/>
          </a:p>
        </p:txBody>
      </p:sp>
      <p:sp>
        <p:nvSpPr>
          <p:cNvPr id="3" name="Text 1">
            <a:extLst>
              <a:ext uri="{FF2B5EF4-FFF2-40B4-BE49-F238E27FC236}">
                <a16:creationId xmlns:a16="http://schemas.microsoft.com/office/drawing/2014/main" id="{687C4898-C06B-FA22-A57B-2E82F2DE8242}"/>
              </a:ext>
            </a:extLst>
          </p:cNvPr>
          <p:cNvSpPr/>
          <p:nvPr/>
        </p:nvSpPr>
        <p:spPr>
          <a:xfrm>
            <a:off x="457200" y="0"/>
            <a:ext cx="109728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KEY RISKS</a:t>
            </a:r>
            <a:endParaRPr lang="en-US" sz="2800"/>
          </a:p>
        </p:txBody>
      </p:sp>
      <p:grpSp>
        <p:nvGrpSpPr>
          <p:cNvPr id="46" name="Group 45">
            <a:extLst>
              <a:ext uri="{FF2B5EF4-FFF2-40B4-BE49-F238E27FC236}">
                <a16:creationId xmlns:a16="http://schemas.microsoft.com/office/drawing/2014/main" id="{84D907B1-90CD-78A6-5004-1A6B7AF7F0E7}"/>
              </a:ext>
            </a:extLst>
          </p:cNvPr>
          <p:cNvGrpSpPr/>
          <p:nvPr/>
        </p:nvGrpSpPr>
        <p:grpSpPr>
          <a:xfrm>
            <a:off x="1065276" y="1396945"/>
            <a:ext cx="10058400" cy="4249888"/>
            <a:chOff x="365760" y="4617720"/>
            <a:chExt cx="11384279" cy="1600200"/>
          </a:xfrm>
        </p:grpSpPr>
        <p:sp>
          <p:nvSpPr>
            <p:cNvPr id="32" name="Shape 30">
              <a:extLst>
                <a:ext uri="{FF2B5EF4-FFF2-40B4-BE49-F238E27FC236}">
                  <a16:creationId xmlns:a16="http://schemas.microsoft.com/office/drawing/2014/main" id="{91F7C8B5-BBD5-D940-BEB0-AF67FB668EC8}"/>
                </a:ext>
              </a:extLst>
            </p:cNvPr>
            <p:cNvSpPr/>
            <p:nvPr/>
          </p:nvSpPr>
          <p:spPr>
            <a:xfrm>
              <a:off x="365760" y="4617720"/>
              <a:ext cx="5577841" cy="1600200"/>
            </a:xfrm>
            <a:prstGeom prst="rect">
              <a:avLst/>
            </a:prstGeom>
            <a:solidFill>
              <a:srgbClr val="FFFFFF"/>
            </a:solidFill>
            <a:ln w="12700">
              <a:solidFill>
                <a:srgbClr val="D0D8E6"/>
              </a:solidFill>
              <a:prstDash val="solid"/>
            </a:ln>
          </p:spPr>
          <p:txBody>
            <a:bodyPr/>
            <a:lstStyle/>
            <a:p>
              <a:endParaRPr lang="en-US"/>
            </a:p>
          </p:txBody>
        </p:sp>
        <p:sp>
          <p:nvSpPr>
            <p:cNvPr id="33" name="Shape 31">
              <a:extLst>
                <a:ext uri="{FF2B5EF4-FFF2-40B4-BE49-F238E27FC236}">
                  <a16:creationId xmlns:a16="http://schemas.microsoft.com/office/drawing/2014/main" id="{8E961475-E75B-2E88-DFE4-4C16F7E9028C}"/>
                </a:ext>
              </a:extLst>
            </p:cNvPr>
            <p:cNvSpPr/>
            <p:nvPr/>
          </p:nvSpPr>
          <p:spPr>
            <a:xfrm>
              <a:off x="365760" y="4617720"/>
              <a:ext cx="64008" cy="1600200"/>
            </a:xfrm>
            <a:prstGeom prst="rect">
              <a:avLst/>
            </a:prstGeom>
            <a:solidFill>
              <a:srgbClr val="2E8B57"/>
            </a:solidFill>
            <a:ln w="12700">
              <a:solidFill>
                <a:srgbClr val="2E8B57"/>
              </a:solidFill>
              <a:prstDash val="solid"/>
            </a:ln>
          </p:spPr>
          <p:txBody>
            <a:bodyPr/>
            <a:lstStyle/>
            <a:p>
              <a:endParaRPr lang="en-US"/>
            </a:p>
          </p:txBody>
        </p:sp>
        <p:sp>
          <p:nvSpPr>
            <p:cNvPr id="34" name="Shape 32">
              <a:extLst>
                <a:ext uri="{FF2B5EF4-FFF2-40B4-BE49-F238E27FC236}">
                  <a16:creationId xmlns:a16="http://schemas.microsoft.com/office/drawing/2014/main" id="{D1470E40-AC04-B217-5AF4-3078A7319583}"/>
                </a:ext>
              </a:extLst>
            </p:cNvPr>
            <p:cNvSpPr/>
            <p:nvPr/>
          </p:nvSpPr>
          <p:spPr>
            <a:xfrm>
              <a:off x="4983480" y="4709160"/>
              <a:ext cx="822960" cy="292608"/>
            </a:xfrm>
            <a:prstGeom prst="rect">
              <a:avLst/>
            </a:prstGeom>
            <a:solidFill>
              <a:srgbClr val="2E8B57"/>
            </a:solidFill>
            <a:ln w="12700">
              <a:solidFill>
                <a:srgbClr val="2E8B57"/>
              </a:solidFill>
              <a:prstDash val="solid"/>
            </a:ln>
          </p:spPr>
          <p:txBody>
            <a:bodyPr/>
            <a:lstStyle/>
            <a:p>
              <a:endParaRPr lang="en-US"/>
            </a:p>
          </p:txBody>
        </p:sp>
        <p:sp>
          <p:nvSpPr>
            <p:cNvPr id="35" name="Text 33">
              <a:extLst>
                <a:ext uri="{FF2B5EF4-FFF2-40B4-BE49-F238E27FC236}">
                  <a16:creationId xmlns:a16="http://schemas.microsoft.com/office/drawing/2014/main" id="{BDC1CE18-DA8C-8539-D690-45C7A706EDC1}"/>
                </a:ext>
              </a:extLst>
            </p:cNvPr>
            <p:cNvSpPr/>
            <p:nvPr/>
          </p:nvSpPr>
          <p:spPr>
            <a:xfrm>
              <a:off x="4983480" y="4709160"/>
              <a:ext cx="822960" cy="292608"/>
            </a:xfrm>
            <a:prstGeom prst="rect">
              <a:avLst/>
            </a:prstGeom>
            <a:noFill/>
            <a:ln/>
          </p:spPr>
          <p:txBody>
            <a:bodyPr wrap="square" rtlCol="0" anchor="ctr"/>
            <a:lstStyle/>
            <a:p>
              <a:pPr marL="0" indent="0" algn="ctr">
                <a:buNone/>
              </a:pPr>
              <a:r>
                <a:rPr lang="en-US" b="1">
                  <a:solidFill>
                    <a:srgbClr val="0D1F3C"/>
                  </a:solidFill>
                  <a:latin typeface="Calibri" pitchFamily="34" charset="0"/>
                  <a:ea typeface="Calibri" pitchFamily="34" charset="-122"/>
                  <a:cs typeface="Calibri" pitchFamily="34" charset="-120"/>
                </a:rPr>
                <a:t>LOW</a:t>
              </a:r>
              <a:endParaRPr lang="en-US"/>
            </a:p>
          </p:txBody>
        </p:sp>
        <p:sp>
          <p:nvSpPr>
            <p:cNvPr id="36" name="Text 34">
              <a:extLst>
                <a:ext uri="{FF2B5EF4-FFF2-40B4-BE49-F238E27FC236}">
                  <a16:creationId xmlns:a16="http://schemas.microsoft.com/office/drawing/2014/main" id="{454928E8-018F-FF53-BDDA-3812E62D9B3A}"/>
                </a:ext>
              </a:extLst>
            </p:cNvPr>
            <p:cNvSpPr/>
            <p:nvPr/>
          </p:nvSpPr>
          <p:spPr>
            <a:xfrm>
              <a:off x="530352" y="469087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Macro / Defense Budget Cuts</a:t>
              </a:r>
              <a:endParaRPr lang="en-US" sz="2800"/>
            </a:p>
          </p:txBody>
        </p:sp>
        <p:sp>
          <p:nvSpPr>
            <p:cNvPr id="37" name="Text 35">
              <a:extLst>
                <a:ext uri="{FF2B5EF4-FFF2-40B4-BE49-F238E27FC236}">
                  <a16:creationId xmlns:a16="http://schemas.microsoft.com/office/drawing/2014/main" id="{994524F6-36A1-24DB-0F09-83D14FB31546}"/>
                </a:ext>
              </a:extLst>
            </p:cNvPr>
            <p:cNvSpPr/>
            <p:nvPr/>
          </p:nvSpPr>
          <p:spPr>
            <a:xfrm>
              <a:off x="530352" y="5001768"/>
              <a:ext cx="5257800" cy="530352"/>
            </a:xfrm>
            <a:prstGeom prst="rect">
              <a:avLst/>
            </a:prstGeom>
            <a:noFill/>
            <a:ln/>
          </p:spPr>
          <p:txBody>
            <a:bodyPr wrap="square" rtlCol="0" anchor="ctr"/>
            <a:lstStyle/>
            <a:p>
              <a:pPr marL="0" indent="0">
                <a:lnSpc>
                  <a:spcPct val="130000"/>
                </a:lnSpc>
                <a:buNone/>
              </a:pPr>
              <a:r>
                <a:rPr lang="en-US" sz="1600">
                  <a:solidFill>
                    <a:srgbClr val="1A2840"/>
                  </a:solidFill>
                  <a:latin typeface="Calibri" pitchFamily="34" charset="0"/>
                  <a:ea typeface="Calibri" pitchFamily="34" charset="-122"/>
                  <a:cs typeface="Calibri" pitchFamily="34" charset="-120"/>
                </a:rPr>
                <a:t>Bear: A geopolitical de-escalation or US defense budget reduction could slow defense segment growth.</a:t>
              </a:r>
              <a:endParaRPr lang="en-US" sz="1600"/>
            </a:p>
          </p:txBody>
        </p:sp>
        <p:sp>
          <p:nvSpPr>
            <p:cNvPr id="38" name="Text 36">
              <a:extLst>
                <a:ext uri="{FF2B5EF4-FFF2-40B4-BE49-F238E27FC236}">
                  <a16:creationId xmlns:a16="http://schemas.microsoft.com/office/drawing/2014/main" id="{8292CF31-125A-880F-744B-E19FFACF7411}"/>
                </a:ext>
              </a:extLst>
            </p:cNvPr>
            <p:cNvSpPr/>
            <p:nvPr/>
          </p:nvSpPr>
          <p:spPr>
            <a:xfrm>
              <a:off x="530352" y="551383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Defense spending is structurally elevated. Even in a drawdown, legacy fleet sustainment remains a priority for years.</a:t>
              </a:r>
              <a:endParaRPr lang="en-US" sz="1600"/>
            </a:p>
          </p:txBody>
        </p:sp>
        <p:sp>
          <p:nvSpPr>
            <p:cNvPr id="39" name="Shape 37">
              <a:extLst>
                <a:ext uri="{FF2B5EF4-FFF2-40B4-BE49-F238E27FC236}">
                  <a16:creationId xmlns:a16="http://schemas.microsoft.com/office/drawing/2014/main" id="{5C8AE23E-8CA6-9B11-A521-13D6974C6773}"/>
                </a:ext>
              </a:extLst>
            </p:cNvPr>
            <p:cNvSpPr/>
            <p:nvPr/>
          </p:nvSpPr>
          <p:spPr>
            <a:xfrm>
              <a:off x="6172199" y="4617720"/>
              <a:ext cx="5577840" cy="1600200"/>
            </a:xfrm>
            <a:prstGeom prst="rect">
              <a:avLst/>
            </a:prstGeom>
            <a:solidFill>
              <a:srgbClr val="FFFFFF"/>
            </a:solidFill>
            <a:ln w="12700">
              <a:solidFill>
                <a:srgbClr val="D0D8E6"/>
              </a:solidFill>
              <a:prstDash val="solid"/>
            </a:ln>
          </p:spPr>
          <p:txBody>
            <a:bodyPr/>
            <a:lstStyle/>
            <a:p>
              <a:endParaRPr lang="en-US"/>
            </a:p>
          </p:txBody>
        </p:sp>
        <p:sp>
          <p:nvSpPr>
            <p:cNvPr id="40" name="Shape 38">
              <a:extLst>
                <a:ext uri="{FF2B5EF4-FFF2-40B4-BE49-F238E27FC236}">
                  <a16:creationId xmlns:a16="http://schemas.microsoft.com/office/drawing/2014/main" id="{25EBB73A-A4CB-36B1-C6F4-A2F8A0652CE5}"/>
                </a:ext>
              </a:extLst>
            </p:cNvPr>
            <p:cNvSpPr/>
            <p:nvPr/>
          </p:nvSpPr>
          <p:spPr>
            <a:xfrm>
              <a:off x="6172200" y="4617720"/>
              <a:ext cx="64008" cy="1600200"/>
            </a:xfrm>
            <a:prstGeom prst="rect">
              <a:avLst/>
            </a:prstGeom>
            <a:solidFill>
              <a:srgbClr val="2E8B57"/>
            </a:solidFill>
            <a:ln w="12700">
              <a:solidFill>
                <a:srgbClr val="2E8B57"/>
              </a:solidFill>
              <a:prstDash val="solid"/>
            </a:ln>
          </p:spPr>
          <p:txBody>
            <a:bodyPr/>
            <a:lstStyle/>
            <a:p>
              <a:endParaRPr lang="en-US"/>
            </a:p>
          </p:txBody>
        </p:sp>
        <p:sp>
          <p:nvSpPr>
            <p:cNvPr id="41" name="Shape 39">
              <a:extLst>
                <a:ext uri="{FF2B5EF4-FFF2-40B4-BE49-F238E27FC236}">
                  <a16:creationId xmlns:a16="http://schemas.microsoft.com/office/drawing/2014/main" id="{F0C03FF6-C88E-58F1-AACD-F728BD16133B}"/>
                </a:ext>
              </a:extLst>
            </p:cNvPr>
            <p:cNvSpPr/>
            <p:nvPr/>
          </p:nvSpPr>
          <p:spPr>
            <a:xfrm>
              <a:off x="10789920" y="4709160"/>
              <a:ext cx="822960" cy="292608"/>
            </a:xfrm>
            <a:prstGeom prst="rect">
              <a:avLst/>
            </a:prstGeom>
            <a:solidFill>
              <a:srgbClr val="2E8B57"/>
            </a:solidFill>
            <a:ln w="12700">
              <a:solidFill>
                <a:srgbClr val="2E8B57"/>
              </a:solidFill>
              <a:prstDash val="solid"/>
            </a:ln>
          </p:spPr>
          <p:txBody>
            <a:bodyPr/>
            <a:lstStyle/>
            <a:p>
              <a:endParaRPr lang="en-US"/>
            </a:p>
          </p:txBody>
        </p:sp>
        <p:sp>
          <p:nvSpPr>
            <p:cNvPr id="42" name="Text 40">
              <a:extLst>
                <a:ext uri="{FF2B5EF4-FFF2-40B4-BE49-F238E27FC236}">
                  <a16:creationId xmlns:a16="http://schemas.microsoft.com/office/drawing/2014/main" id="{5C8715E9-9522-2FFB-E91C-43BCC9D62370}"/>
                </a:ext>
              </a:extLst>
            </p:cNvPr>
            <p:cNvSpPr/>
            <p:nvPr/>
          </p:nvSpPr>
          <p:spPr>
            <a:xfrm>
              <a:off x="10789920" y="4709160"/>
              <a:ext cx="822960" cy="292608"/>
            </a:xfrm>
            <a:prstGeom prst="rect">
              <a:avLst/>
            </a:prstGeom>
            <a:noFill/>
            <a:ln/>
          </p:spPr>
          <p:txBody>
            <a:bodyPr wrap="square" rtlCol="0" anchor="ctr"/>
            <a:lstStyle/>
            <a:p>
              <a:pPr marL="0" indent="0" algn="ctr">
                <a:buNone/>
              </a:pPr>
              <a:r>
                <a:rPr lang="en-US" b="1">
                  <a:solidFill>
                    <a:srgbClr val="0D1F3C"/>
                  </a:solidFill>
                  <a:latin typeface="Calibri" pitchFamily="34" charset="0"/>
                  <a:ea typeface="Calibri" pitchFamily="34" charset="-122"/>
                  <a:cs typeface="Calibri" pitchFamily="34" charset="-120"/>
                </a:rPr>
                <a:t>LOW</a:t>
              </a:r>
              <a:endParaRPr lang="en-US"/>
            </a:p>
          </p:txBody>
        </p:sp>
        <p:sp>
          <p:nvSpPr>
            <p:cNvPr id="43" name="Text 41">
              <a:extLst>
                <a:ext uri="{FF2B5EF4-FFF2-40B4-BE49-F238E27FC236}">
                  <a16:creationId xmlns:a16="http://schemas.microsoft.com/office/drawing/2014/main" id="{44C920DD-6E50-8F44-B161-68F61CA004A0}"/>
                </a:ext>
              </a:extLst>
            </p:cNvPr>
            <p:cNvSpPr/>
            <p:nvPr/>
          </p:nvSpPr>
          <p:spPr>
            <a:xfrm>
              <a:off x="6336792" y="4690872"/>
              <a:ext cx="4297680" cy="320040"/>
            </a:xfrm>
            <a:prstGeom prst="rect">
              <a:avLst/>
            </a:prstGeom>
            <a:noFill/>
            <a:ln/>
          </p:spPr>
          <p:txBody>
            <a:bodyPr wrap="square" rtlCol="0" anchor="ctr"/>
            <a:lstStyle/>
            <a:p>
              <a:pPr marL="0" indent="0">
                <a:buNone/>
              </a:pPr>
              <a:r>
                <a:rPr lang="en-US" sz="2800" b="1">
                  <a:solidFill>
                    <a:srgbClr val="0D1F3C"/>
                  </a:solidFill>
                  <a:latin typeface="Trebuchet MS" pitchFamily="34" charset="0"/>
                  <a:ea typeface="Trebuchet MS" pitchFamily="34" charset="-122"/>
                  <a:cs typeface="Trebuchet MS" pitchFamily="34" charset="-120"/>
                </a:rPr>
                <a:t>Small Cap Liquidity</a:t>
              </a:r>
              <a:endParaRPr lang="en-US" sz="2800"/>
            </a:p>
          </p:txBody>
        </p:sp>
        <p:sp>
          <p:nvSpPr>
            <p:cNvPr id="44" name="Text 42">
              <a:extLst>
                <a:ext uri="{FF2B5EF4-FFF2-40B4-BE49-F238E27FC236}">
                  <a16:creationId xmlns:a16="http://schemas.microsoft.com/office/drawing/2014/main" id="{8DB5A522-DA20-8E66-2828-2AA228DFF4E2}"/>
                </a:ext>
              </a:extLst>
            </p:cNvPr>
            <p:cNvSpPr/>
            <p:nvPr/>
          </p:nvSpPr>
          <p:spPr>
            <a:xfrm>
              <a:off x="6336792" y="5001768"/>
              <a:ext cx="5257800" cy="530352"/>
            </a:xfrm>
            <a:prstGeom prst="rect">
              <a:avLst/>
            </a:prstGeom>
            <a:noFill/>
            <a:ln/>
          </p:spPr>
          <p:txBody>
            <a:bodyPr wrap="square" lIns="91440" tIns="45720" rIns="91440" bIns="45720" rtlCol="0" anchor="ctr"/>
            <a:lstStyle/>
            <a:p>
              <a:pPr>
                <a:lnSpc>
                  <a:spcPct val="130000"/>
                </a:lnSpc>
              </a:pPr>
              <a:r>
                <a:rPr lang="en-US" sz="1600">
                  <a:solidFill>
                    <a:srgbClr val="1A2840"/>
                  </a:solidFill>
                  <a:latin typeface="Calibri"/>
                  <a:ea typeface="Calibri"/>
                  <a:cs typeface="Calibri"/>
                </a:rPr>
                <a:t>Bear: ~$5.2B market cap and ~1.2M avg daily volume. Institutional position-building can be slow. Bid/ask spreads may widen.</a:t>
              </a:r>
              <a:endParaRPr lang="en-US" sz="1600">
                <a:solidFill>
                  <a:srgbClr val="000000"/>
                </a:solidFill>
                <a:latin typeface="Calibri"/>
                <a:ea typeface="Calibri"/>
                <a:cs typeface="Calibri"/>
              </a:endParaRPr>
            </a:p>
          </p:txBody>
        </p:sp>
        <p:sp>
          <p:nvSpPr>
            <p:cNvPr id="45" name="Text 43">
              <a:extLst>
                <a:ext uri="{FF2B5EF4-FFF2-40B4-BE49-F238E27FC236}">
                  <a16:creationId xmlns:a16="http://schemas.microsoft.com/office/drawing/2014/main" id="{9E53774B-3CBA-EC41-530E-B5E97F34979E}"/>
                </a:ext>
              </a:extLst>
            </p:cNvPr>
            <p:cNvSpPr/>
            <p:nvPr/>
          </p:nvSpPr>
          <p:spPr>
            <a:xfrm>
              <a:off x="6336792" y="5513832"/>
              <a:ext cx="5257800" cy="594360"/>
            </a:xfrm>
            <a:prstGeom prst="rect">
              <a:avLst/>
            </a:prstGeom>
            <a:noFill/>
            <a:ln/>
          </p:spPr>
          <p:txBody>
            <a:bodyPr wrap="square" rtlCol="0" anchor="ctr"/>
            <a:lstStyle/>
            <a:p>
              <a:pPr marL="0" indent="0">
                <a:lnSpc>
                  <a:spcPct val="130000"/>
                </a:lnSpc>
                <a:buNone/>
              </a:pPr>
              <a:r>
                <a:rPr lang="en-US" sz="1600" i="1">
                  <a:solidFill>
                    <a:srgbClr val="3A6A3A"/>
                  </a:solidFill>
                  <a:latin typeface="Calibri" pitchFamily="34" charset="0"/>
                  <a:ea typeface="Calibri" pitchFamily="34" charset="-122"/>
                  <a:cs typeface="Calibri" pitchFamily="34" charset="-120"/>
                </a:rPr>
                <a:t>Mitigant: Goldman Sachs Conviction List inclusion and 22.6% insider ownership improve institutional credibility.</a:t>
              </a:r>
              <a:endParaRPr lang="en-US" sz="1600"/>
            </a:p>
          </p:txBody>
        </p:sp>
      </p:grpSp>
      <p:grpSp>
        <p:nvGrpSpPr>
          <p:cNvPr id="47" name="Group 46">
            <a:extLst>
              <a:ext uri="{FF2B5EF4-FFF2-40B4-BE49-F238E27FC236}">
                <a16:creationId xmlns:a16="http://schemas.microsoft.com/office/drawing/2014/main" id="{A2043A3D-36CF-2B52-D977-7C35F91D8A1A}"/>
              </a:ext>
            </a:extLst>
          </p:cNvPr>
          <p:cNvGrpSpPr/>
          <p:nvPr/>
        </p:nvGrpSpPr>
        <p:grpSpPr>
          <a:xfrm>
            <a:off x="0" y="6263641"/>
            <a:ext cx="12188952" cy="594360"/>
            <a:chOff x="0" y="5943600"/>
            <a:chExt cx="12188952" cy="914400"/>
          </a:xfrm>
        </p:grpSpPr>
        <p:sp>
          <p:nvSpPr>
            <p:cNvPr id="48" name="Shape 1">
              <a:extLst>
                <a:ext uri="{FF2B5EF4-FFF2-40B4-BE49-F238E27FC236}">
                  <a16:creationId xmlns:a16="http://schemas.microsoft.com/office/drawing/2014/main" id="{85B8E685-9A40-5BC6-AE60-6680FD9B6E83}"/>
                </a:ext>
              </a:extLst>
            </p:cNvPr>
            <p:cNvSpPr/>
            <p:nvPr/>
          </p:nvSpPr>
          <p:spPr>
            <a:xfrm>
              <a:off x="0" y="5943600"/>
              <a:ext cx="12188952" cy="914400"/>
            </a:xfrm>
            <a:prstGeom prst="rect">
              <a:avLst/>
            </a:prstGeom>
            <a:solidFill>
              <a:srgbClr val="1B3A6B"/>
            </a:solidFill>
            <a:ln w="12700">
              <a:solidFill>
                <a:srgbClr val="1B3A6B"/>
              </a:solidFill>
              <a:prstDash val="solid"/>
            </a:ln>
          </p:spPr>
          <p:txBody>
            <a:bodyPr/>
            <a:lstStyle/>
            <a:p>
              <a:endParaRPr lang="en-US"/>
            </a:p>
          </p:txBody>
        </p:sp>
        <p:sp>
          <p:nvSpPr>
            <p:cNvPr id="49" name="Text 16">
              <a:extLst>
                <a:ext uri="{FF2B5EF4-FFF2-40B4-BE49-F238E27FC236}">
                  <a16:creationId xmlns:a16="http://schemas.microsoft.com/office/drawing/2014/main" id="{FD3441A6-7BDB-2FA3-9D8C-F24DBBE57B2A}"/>
                </a:ext>
              </a:extLst>
            </p:cNvPr>
            <p:cNvSpPr/>
            <p:nvPr/>
          </p:nvSpPr>
          <p:spPr>
            <a:xfrm>
              <a:off x="178904" y="6087471"/>
              <a:ext cx="6807460" cy="62665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pic>
        <p:nvPicPr>
          <p:cNvPr id="50" name="Picture 49" descr="A logo of a globe and plane&#10;&#10;AI-generated content may be incorrect.">
            <a:extLst>
              <a:ext uri="{FF2B5EF4-FFF2-40B4-BE49-F238E27FC236}">
                <a16:creationId xmlns:a16="http://schemas.microsoft.com/office/drawing/2014/main" id="{6875BD1B-87AD-DBF9-8F1F-D44A6AA7F7E0}"/>
              </a:ext>
            </a:extLst>
          </p:cNvPr>
          <p:cNvPicPr>
            <a:picLocks noChangeAspect="1"/>
          </p:cNvPicPr>
          <p:nvPr/>
        </p:nvPicPr>
        <p:blipFill>
          <a:blip r:embed="rId3"/>
          <a:stretch>
            <a:fillRect/>
          </a:stretch>
        </p:blipFill>
        <p:spPr>
          <a:xfrm>
            <a:off x="10140200" y="5647448"/>
            <a:ext cx="2051800" cy="1209938"/>
          </a:xfrm>
          <a:prstGeom prst="rect">
            <a:avLst/>
          </a:prstGeom>
          <a:ln>
            <a:solidFill>
              <a:schemeClr val="tx2"/>
            </a:solidFill>
          </a:ln>
          <a:effectLst/>
        </p:spPr>
      </p:pic>
    </p:spTree>
    <p:extLst>
      <p:ext uri="{BB962C8B-B14F-4D97-AF65-F5344CB8AC3E}">
        <p14:creationId xmlns:p14="http://schemas.microsoft.com/office/powerpoint/2010/main" val="2204161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0">
    <p:bg>
      <p:bgPr>
        <a:solidFill>
          <a:srgbClr val="0D1F3C"/>
        </a:solidFill>
        <a:effectLst/>
      </p:bgPr>
    </p:bg>
    <p:spTree>
      <p:nvGrpSpPr>
        <p:cNvPr id="1" name=""/>
        <p:cNvGrpSpPr/>
        <p:nvPr/>
      </p:nvGrpSpPr>
      <p:grpSpPr>
        <a:xfrm>
          <a:off x="0" y="0"/>
          <a:ext cx="0" cy="0"/>
          <a:chOff x="0" y="0"/>
          <a:chExt cx="0" cy="0"/>
        </a:xfrm>
      </p:grpSpPr>
      <p:sp>
        <p:nvSpPr>
          <p:cNvPr id="2" name="Shape 0"/>
          <p:cNvSpPr/>
          <p:nvPr/>
        </p:nvSpPr>
        <p:spPr>
          <a:xfrm>
            <a:off x="8961120" y="0"/>
            <a:ext cx="3227832" cy="6858000"/>
          </a:xfrm>
          <a:prstGeom prst="rect">
            <a:avLst/>
          </a:prstGeom>
          <a:solidFill>
            <a:srgbClr val="1B3A6B"/>
          </a:solidFill>
          <a:ln w="12700">
            <a:solidFill>
              <a:srgbClr val="1B3A6B"/>
            </a:solidFill>
            <a:prstDash val="solid"/>
          </a:ln>
        </p:spPr>
        <p:txBody>
          <a:bodyPr/>
          <a:lstStyle/>
          <a:p>
            <a:endParaRPr lang="en-US"/>
          </a:p>
        </p:txBody>
      </p:sp>
      <p:sp>
        <p:nvSpPr>
          <p:cNvPr id="3" name="Shape 1"/>
          <p:cNvSpPr/>
          <p:nvPr/>
        </p:nvSpPr>
        <p:spPr>
          <a:xfrm>
            <a:off x="0" y="0"/>
            <a:ext cx="8778240" cy="960120"/>
          </a:xfrm>
          <a:prstGeom prst="rect">
            <a:avLst/>
          </a:prstGeom>
          <a:solidFill>
            <a:srgbClr val="1B3A6B"/>
          </a:solidFill>
          <a:ln w="12700">
            <a:solidFill>
              <a:srgbClr val="1B3A6B"/>
            </a:solidFill>
            <a:prstDash val="solid"/>
          </a:ln>
        </p:spPr>
        <p:txBody>
          <a:bodyPr/>
          <a:lstStyle/>
          <a:p>
            <a:endParaRPr lang="en-US"/>
          </a:p>
        </p:txBody>
      </p:sp>
      <p:sp>
        <p:nvSpPr>
          <p:cNvPr id="4" name="Text 2"/>
          <p:cNvSpPr/>
          <p:nvPr/>
        </p:nvSpPr>
        <p:spPr>
          <a:xfrm>
            <a:off x="457200" y="0"/>
            <a:ext cx="8321040" cy="960120"/>
          </a:xfrm>
          <a:prstGeom prst="rect">
            <a:avLst/>
          </a:prstGeom>
          <a:noFill/>
          <a:ln/>
        </p:spPr>
        <p:txBody>
          <a:bodyPr wrap="square" lIns="91440" tIns="45720" rIns="91440" bIns="45720" rtlCol="0" anchor="ctr"/>
          <a:lstStyle/>
          <a:p>
            <a:r>
              <a:rPr lang="en-US" sz="3600" b="1">
                <a:solidFill>
                  <a:srgbClr val="FFFFFF"/>
                </a:solidFill>
                <a:latin typeface="Trebuchet MS"/>
                <a:ea typeface="Trebuchet MS" pitchFamily="34" charset="-122"/>
                <a:cs typeface="Trebuchet MS" pitchFamily="34" charset="-120"/>
              </a:rPr>
              <a:t>RECOMMENDATION</a:t>
            </a:r>
            <a:endParaRPr lang="en-US" sz="3600"/>
          </a:p>
        </p:txBody>
      </p:sp>
      <p:sp>
        <p:nvSpPr>
          <p:cNvPr id="5" name="Shape 3"/>
          <p:cNvSpPr/>
          <p:nvPr/>
        </p:nvSpPr>
        <p:spPr>
          <a:xfrm>
            <a:off x="457200" y="1097280"/>
            <a:ext cx="1645920" cy="640080"/>
          </a:xfrm>
          <a:prstGeom prst="rect">
            <a:avLst/>
          </a:prstGeom>
          <a:solidFill>
            <a:srgbClr val="C8933A"/>
          </a:solidFill>
          <a:ln w="12700">
            <a:solidFill>
              <a:srgbClr val="C8933A"/>
            </a:solidFill>
            <a:prstDash val="solid"/>
          </a:ln>
        </p:spPr>
        <p:txBody>
          <a:bodyPr/>
          <a:lstStyle/>
          <a:p>
            <a:endParaRPr lang="en-US"/>
          </a:p>
        </p:txBody>
      </p:sp>
      <p:sp>
        <p:nvSpPr>
          <p:cNvPr id="6" name="Text 4"/>
          <p:cNvSpPr/>
          <p:nvPr/>
        </p:nvSpPr>
        <p:spPr>
          <a:xfrm>
            <a:off x="457200" y="1097280"/>
            <a:ext cx="1645920" cy="640080"/>
          </a:xfrm>
          <a:prstGeom prst="rect">
            <a:avLst/>
          </a:prstGeom>
          <a:noFill/>
          <a:ln/>
        </p:spPr>
        <p:txBody>
          <a:bodyPr wrap="square" rtlCol="0" anchor="ctr"/>
          <a:lstStyle/>
          <a:p>
            <a:pPr marL="0" indent="0" algn="ctr">
              <a:buNone/>
            </a:pPr>
            <a:r>
              <a:rPr lang="en-US" sz="2800" b="1">
                <a:solidFill>
                  <a:srgbClr val="0D1F3C"/>
                </a:solidFill>
                <a:latin typeface="Trebuchet MS" pitchFamily="34" charset="0"/>
                <a:ea typeface="Trebuchet MS" pitchFamily="34" charset="-122"/>
                <a:cs typeface="Trebuchet MS" pitchFamily="34" charset="-120"/>
              </a:rPr>
              <a:t>BUY</a:t>
            </a:r>
            <a:endParaRPr lang="en-US" sz="2800"/>
          </a:p>
        </p:txBody>
      </p:sp>
      <p:sp>
        <p:nvSpPr>
          <p:cNvPr id="7" name="Text 5"/>
          <p:cNvSpPr/>
          <p:nvPr/>
        </p:nvSpPr>
        <p:spPr>
          <a:xfrm>
            <a:off x="2286000" y="1097280"/>
            <a:ext cx="6400800" cy="640080"/>
          </a:xfrm>
          <a:prstGeom prst="rect">
            <a:avLst/>
          </a:prstGeom>
          <a:noFill/>
          <a:ln/>
        </p:spPr>
        <p:txBody>
          <a:bodyPr wrap="square" rtlCol="0" anchor="ctr"/>
          <a:lstStyle/>
          <a:p>
            <a:pPr marL="0" indent="0">
              <a:buNone/>
            </a:pPr>
            <a:r>
              <a:rPr lang="en-US" sz="2000">
                <a:solidFill>
                  <a:srgbClr val="F2F4F7"/>
                </a:solidFill>
                <a:latin typeface="Trebuchet MS" pitchFamily="34" charset="0"/>
                <a:ea typeface="Trebuchet MS" pitchFamily="34" charset="-122"/>
                <a:cs typeface="Trebuchet MS" pitchFamily="34" charset="-120"/>
              </a:rPr>
              <a:t>Price Target: $90  |  Current: $55.26  |  Upside: +63%</a:t>
            </a:r>
            <a:endParaRPr lang="en-US" sz="2000"/>
          </a:p>
        </p:txBody>
      </p:sp>
      <p:sp>
        <p:nvSpPr>
          <p:cNvPr id="8" name="Text 6"/>
          <p:cNvSpPr/>
          <p:nvPr/>
        </p:nvSpPr>
        <p:spPr>
          <a:xfrm>
            <a:off x="457200" y="1874520"/>
            <a:ext cx="4006645" cy="457200"/>
          </a:xfrm>
          <a:prstGeom prst="rect">
            <a:avLst/>
          </a:prstGeom>
          <a:noFill/>
          <a:ln/>
        </p:spPr>
        <p:txBody>
          <a:bodyPr wrap="square" rtlCol="0" anchor="ctr"/>
          <a:lstStyle/>
          <a:p>
            <a:pPr marL="0" indent="0">
              <a:buNone/>
            </a:pPr>
            <a:r>
              <a:rPr lang="en-US" sz="2400" b="1" kern="0" spc="150">
                <a:solidFill>
                  <a:srgbClr val="C8933A"/>
                </a:solidFill>
                <a:latin typeface="Calibri" pitchFamily="34" charset="0"/>
                <a:ea typeface="Calibri" pitchFamily="34" charset="-122"/>
                <a:cs typeface="Calibri" pitchFamily="34" charset="-120"/>
              </a:rPr>
              <a:t>WHY BUY NOW</a:t>
            </a:r>
            <a:endParaRPr lang="en-US" sz="2400"/>
          </a:p>
        </p:txBody>
      </p:sp>
      <p:sp>
        <p:nvSpPr>
          <p:cNvPr id="10" name="Text 8"/>
          <p:cNvSpPr/>
          <p:nvPr/>
        </p:nvSpPr>
        <p:spPr>
          <a:xfrm>
            <a:off x="704088" y="2377390"/>
            <a:ext cx="7964424" cy="803001"/>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Stock near 52-week lows — disconnected from fundamentals</a:t>
            </a:r>
            <a:endParaRPr lang="en-US" sz="2800"/>
          </a:p>
        </p:txBody>
      </p:sp>
      <p:sp>
        <p:nvSpPr>
          <p:cNvPr id="12" name="Text 10"/>
          <p:cNvSpPr/>
          <p:nvPr/>
        </p:nvSpPr>
        <p:spPr>
          <a:xfrm>
            <a:off x="693371" y="3596839"/>
            <a:ext cx="8083296" cy="784662"/>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FY2025 revenue: $496M (+23% YoY); FCF: $99M (+115% YoY)</a:t>
            </a:r>
            <a:endParaRPr lang="en-US" sz="2800"/>
          </a:p>
        </p:txBody>
      </p:sp>
      <p:sp>
        <p:nvSpPr>
          <p:cNvPr id="14" name="Text 12"/>
          <p:cNvSpPr/>
          <p:nvPr/>
        </p:nvSpPr>
        <p:spPr>
          <a:xfrm>
            <a:off x="694944" y="4800600"/>
            <a:ext cx="8083296" cy="960120"/>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Consensus FY2026 target: $646M revenue, $257M EBITDA</a:t>
            </a:r>
            <a:endParaRPr lang="en-US" sz="2800"/>
          </a:p>
        </p:txBody>
      </p:sp>
      <p:sp>
        <p:nvSpPr>
          <p:cNvPr id="9" name="Shape 7"/>
          <p:cNvSpPr/>
          <p:nvPr/>
        </p:nvSpPr>
        <p:spPr>
          <a:xfrm>
            <a:off x="457200" y="2531166"/>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11" name="Shape 9"/>
          <p:cNvSpPr/>
          <p:nvPr/>
        </p:nvSpPr>
        <p:spPr>
          <a:xfrm>
            <a:off x="457200" y="3746532"/>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13" name="Shape 11"/>
          <p:cNvSpPr/>
          <p:nvPr/>
        </p:nvSpPr>
        <p:spPr>
          <a:xfrm>
            <a:off x="462215" y="4996509"/>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21" name="Text 19"/>
          <p:cNvSpPr/>
          <p:nvPr/>
        </p:nvSpPr>
        <p:spPr>
          <a:xfrm>
            <a:off x="9098280" y="10972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Price</a:t>
            </a:r>
            <a:endParaRPr lang="en-US" sz="1000"/>
          </a:p>
        </p:txBody>
      </p:sp>
      <p:sp>
        <p:nvSpPr>
          <p:cNvPr id="22" name="Text 20"/>
          <p:cNvSpPr/>
          <p:nvPr/>
        </p:nvSpPr>
        <p:spPr>
          <a:xfrm>
            <a:off x="9098280" y="13716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$55.26</a:t>
            </a:r>
            <a:endParaRPr lang="en-US" sz="1800"/>
          </a:p>
        </p:txBody>
      </p:sp>
      <p:sp>
        <p:nvSpPr>
          <p:cNvPr id="23" name="Text 21"/>
          <p:cNvSpPr/>
          <p:nvPr/>
        </p:nvSpPr>
        <p:spPr>
          <a:xfrm>
            <a:off x="9098280" y="17830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Market Cap</a:t>
            </a:r>
            <a:endParaRPr lang="en-US" sz="1000"/>
          </a:p>
        </p:txBody>
      </p:sp>
      <p:sp>
        <p:nvSpPr>
          <p:cNvPr id="24" name="Text 22"/>
          <p:cNvSpPr/>
          <p:nvPr/>
        </p:nvSpPr>
        <p:spPr>
          <a:xfrm>
            <a:off x="9098280" y="20574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$5.2B</a:t>
            </a:r>
            <a:endParaRPr lang="en-US" sz="1800"/>
          </a:p>
        </p:txBody>
      </p:sp>
      <p:sp>
        <p:nvSpPr>
          <p:cNvPr id="25" name="Text 23"/>
          <p:cNvSpPr/>
          <p:nvPr/>
        </p:nvSpPr>
        <p:spPr>
          <a:xfrm>
            <a:off x="9098280" y="24688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P/E (TTM)</a:t>
            </a:r>
            <a:endParaRPr lang="en-US" sz="1000"/>
          </a:p>
        </p:txBody>
      </p:sp>
      <p:sp>
        <p:nvSpPr>
          <p:cNvPr id="26" name="Text 24"/>
          <p:cNvSpPr/>
          <p:nvPr/>
        </p:nvSpPr>
        <p:spPr>
          <a:xfrm>
            <a:off x="9098280" y="27432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73.7x</a:t>
            </a:r>
            <a:endParaRPr lang="en-US" sz="1800"/>
          </a:p>
        </p:txBody>
      </p:sp>
      <p:sp>
        <p:nvSpPr>
          <p:cNvPr id="27" name="Text 25"/>
          <p:cNvSpPr/>
          <p:nvPr/>
        </p:nvSpPr>
        <p:spPr>
          <a:xfrm>
            <a:off x="9098280" y="31546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EV/EBITDA</a:t>
            </a:r>
            <a:endParaRPr lang="en-US" sz="1000"/>
          </a:p>
        </p:txBody>
      </p:sp>
      <p:sp>
        <p:nvSpPr>
          <p:cNvPr id="28" name="Text 26"/>
          <p:cNvSpPr/>
          <p:nvPr/>
        </p:nvSpPr>
        <p:spPr>
          <a:xfrm>
            <a:off x="9098280" y="34290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44.5x</a:t>
            </a:r>
            <a:endParaRPr lang="en-US" sz="1800"/>
          </a:p>
        </p:txBody>
      </p:sp>
      <p:sp>
        <p:nvSpPr>
          <p:cNvPr id="29" name="Text 27"/>
          <p:cNvSpPr/>
          <p:nvPr/>
        </p:nvSpPr>
        <p:spPr>
          <a:xfrm>
            <a:off x="9098280" y="38404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Gross Margin</a:t>
            </a:r>
            <a:endParaRPr lang="en-US" sz="1000"/>
          </a:p>
        </p:txBody>
      </p:sp>
      <p:sp>
        <p:nvSpPr>
          <p:cNvPr id="30" name="Text 28"/>
          <p:cNvSpPr/>
          <p:nvPr/>
        </p:nvSpPr>
        <p:spPr>
          <a:xfrm>
            <a:off x="9098280" y="41148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52.7%</a:t>
            </a:r>
            <a:endParaRPr lang="en-US" sz="1800"/>
          </a:p>
        </p:txBody>
      </p:sp>
      <p:sp>
        <p:nvSpPr>
          <p:cNvPr id="31" name="Text 29"/>
          <p:cNvSpPr/>
          <p:nvPr/>
        </p:nvSpPr>
        <p:spPr>
          <a:xfrm>
            <a:off x="9098280" y="45262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FCF Margin</a:t>
            </a:r>
            <a:endParaRPr lang="en-US" sz="1000"/>
          </a:p>
        </p:txBody>
      </p:sp>
      <p:sp>
        <p:nvSpPr>
          <p:cNvPr id="32" name="Text 30"/>
          <p:cNvSpPr/>
          <p:nvPr/>
        </p:nvSpPr>
        <p:spPr>
          <a:xfrm>
            <a:off x="9098280" y="48006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20.0%</a:t>
            </a:r>
            <a:endParaRPr lang="en-US" sz="1800"/>
          </a:p>
        </p:txBody>
      </p:sp>
      <p:sp>
        <p:nvSpPr>
          <p:cNvPr id="33" name="Text 31"/>
          <p:cNvSpPr/>
          <p:nvPr/>
        </p:nvSpPr>
        <p:spPr>
          <a:xfrm>
            <a:off x="9098280" y="52120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Avg Target</a:t>
            </a:r>
            <a:endParaRPr lang="en-US" sz="1000"/>
          </a:p>
        </p:txBody>
      </p:sp>
      <p:sp>
        <p:nvSpPr>
          <p:cNvPr id="34" name="Text 32"/>
          <p:cNvSpPr/>
          <p:nvPr/>
        </p:nvSpPr>
        <p:spPr>
          <a:xfrm>
            <a:off x="9098280" y="5486400"/>
            <a:ext cx="2926080" cy="347472"/>
          </a:xfrm>
          <a:prstGeom prst="rect">
            <a:avLst/>
          </a:prstGeom>
          <a:noFill/>
          <a:ln/>
        </p:spPr>
        <p:txBody>
          <a:bodyPr wrap="square" rtlCol="0" anchor="ctr"/>
          <a:lstStyle/>
          <a:p>
            <a:pPr marL="0" indent="0" algn="ctr">
              <a:buNone/>
            </a:pPr>
            <a:r>
              <a:rPr lang="en-US" sz="1800" b="1">
                <a:solidFill>
                  <a:srgbClr val="FFFFFF"/>
                </a:solidFill>
                <a:latin typeface="Trebuchet MS" pitchFamily="34" charset="0"/>
                <a:ea typeface="Trebuchet MS" pitchFamily="34" charset="-122"/>
                <a:cs typeface="Trebuchet MS" pitchFamily="34" charset="-120"/>
              </a:rPr>
              <a:t>$90</a:t>
            </a:r>
            <a:endParaRPr lang="en-US" sz="1800"/>
          </a:p>
        </p:txBody>
      </p:sp>
      <p:sp>
        <p:nvSpPr>
          <p:cNvPr id="35" name="Text 33"/>
          <p:cNvSpPr/>
          <p:nvPr/>
        </p:nvSpPr>
        <p:spPr>
          <a:xfrm>
            <a:off x="9098280" y="5897880"/>
            <a:ext cx="2926080" cy="292608"/>
          </a:xfrm>
          <a:prstGeom prst="rect">
            <a:avLst/>
          </a:prstGeom>
          <a:noFill/>
          <a:ln/>
        </p:spPr>
        <p:txBody>
          <a:bodyPr wrap="square" rtlCol="0" anchor="ctr"/>
          <a:lstStyle/>
          <a:p>
            <a:pPr marL="0" indent="0" algn="ctr">
              <a:buNone/>
            </a:pPr>
            <a:r>
              <a:rPr lang="en-US" sz="1000">
                <a:solidFill>
                  <a:srgbClr val="A0B0C8"/>
                </a:solidFill>
                <a:latin typeface="Calibri" pitchFamily="34" charset="0"/>
                <a:ea typeface="Calibri" pitchFamily="34" charset="-122"/>
                <a:cs typeface="Calibri" pitchFamily="34" charset="-120"/>
              </a:rPr>
              <a:t>Upside</a:t>
            </a:r>
            <a:endParaRPr lang="en-US" sz="1000"/>
          </a:p>
        </p:txBody>
      </p:sp>
      <p:sp>
        <p:nvSpPr>
          <p:cNvPr id="36" name="Text 34"/>
          <p:cNvSpPr/>
          <p:nvPr/>
        </p:nvSpPr>
        <p:spPr>
          <a:xfrm>
            <a:off x="9098280" y="6172200"/>
            <a:ext cx="2926080" cy="347472"/>
          </a:xfrm>
          <a:prstGeom prst="rect">
            <a:avLst/>
          </a:prstGeom>
          <a:noFill/>
          <a:ln/>
        </p:spPr>
        <p:txBody>
          <a:bodyPr wrap="square" rtlCol="0" anchor="ctr"/>
          <a:lstStyle/>
          <a:p>
            <a:pPr marL="0" indent="0" algn="ctr">
              <a:buNone/>
            </a:pPr>
            <a:r>
              <a:rPr lang="en-US" sz="1800" b="1">
                <a:solidFill>
                  <a:srgbClr val="C8933A"/>
                </a:solidFill>
                <a:latin typeface="Trebuchet MS" pitchFamily="34" charset="0"/>
                <a:ea typeface="Trebuchet MS" pitchFamily="34" charset="-122"/>
                <a:cs typeface="Trebuchet MS" pitchFamily="34" charset="-120"/>
              </a:rPr>
              <a:t>+63%</a:t>
            </a:r>
            <a:endParaRPr lang="en-US" sz="1800"/>
          </a:p>
        </p:txBody>
      </p:sp>
      <p:sp>
        <p:nvSpPr>
          <p:cNvPr id="37" name="Text 35"/>
          <p:cNvSpPr/>
          <p:nvPr/>
        </p:nvSpPr>
        <p:spPr>
          <a:xfrm>
            <a:off x="167640" y="6044184"/>
            <a:ext cx="8339328" cy="745777"/>
          </a:xfrm>
          <a:prstGeom prst="rect">
            <a:avLst/>
          </a:prstGeom>
          <a:noFill/>
          <a:ln/>
        </p:spPr>
        <p:txBody>
          <a:bodyPr wrap="square" rtlCol="0" anchor="ctr"/>
          <a:lstStyle/>
          <a:p>
            <a:pPr marL="0" indent="0">
              <a:lnSpc>
                <a:spcPct val="135000"/>
              </a:lnSpc>
              <a:buNone/>
            </a:pPr>
            <a:r>
              <a:rPr lang="en-US" i="1">
                <a:solidFill>
                  <a:srgbClr val="A0B0C8"/>
                </a:solidFill>
                <a:latin typeface="Calibri" pitchFamily="34" charset="0"/>
                <a:ea typeface="Calibri" pitchFamily="34" charset="-122"/>
                <a:cs typeface="Calibri" pitchFamily="34" charset="-120"/>
              </a:rPr>
              <a:t>Loar is a rare compounding machine in a niche with structural barriers to competition.</a:t>
            </a:r>
            <a:endParaRPr lang="en-US"/>
          </a:p>
          <a:p>
            <a:pPr marL="0" indent="0">
              <a:lnSpc>
                <a:spcPct val="135000"/>
              </a:lnSpc>
              <a:buNone/>
            </a:pPr>
            <a:r>
              <a:rPr lang="en-US" i="1">
                <a:solidFill>
                  <a:srgbClr val="A0B0C8"/>
                </a:solidFill>
                <a:latin typeface="Calibri" pitchFamily="34" charset="0"/>
                <a:ea typeface="Calibri" pitchFamily="34" charset="-122"/>
                <a:cs typeface="Calibri" pitchFamily="34" charset="-120"/>
              </a:rPr>
              <a:t>The pullback from $99 to $55 is an opportunity for patient investors.</a:t>
            </a:r>
            <a:endParaRPr lang="en-US"/>
          </a:p>
        </p:txBody>
      </p:sp>
      <p:sp>
        <p:nvSpPr>
          <p:cNvPr id="16" name="Shape 0">
            <a:extLst>
              <a:ext uri="{FF2B5EF4-FFF2-40B4-BE49-F238E27FC236}">
                <a16:creationId xmlns:a16="http://schemas.microsoft.com/office/drawing/2014/main" id="{96480281-A57F-48FF-60AA-7A7ECA0FD381}"/>
              </a:ext>
            </a:extLst>
          </p:cNvPr>
          <p:cNvSpPr/>
          <p:nvPr/>
        </p:nvSpPr>
        <p:spPr>
          <a:xfrm>
            <a:off x="8964168" y="0"/>
            <a:ext cx="3227832" cy="6858000"/>
          </a:xfrm>
          <a:prstGeom prst="rect">
            <a:avLst/>
          </a:prstGeom>
          <a:solidFill>
            <a:srgbClr val="1B3A6B"/>
          </a:solidFill>
          <a:ln w="12700">
            <a:solidFill>
              <a:srgbClr val="1B3A6B"/>
            </a:solidFill>
            <a:prstDash val="solid"/>
          </a:ln>
        </p:spPr>
        <p:txBody>
          <a:bodyPr/>
          <a:lstStyle/>
          <a:p>
            <a:endParaRPr lang="en-US"/>
          </a:p>
        </p:txBody>
      </p:sp>
      <p:sp>
        <p:nvSpPr>
          <p:cNvPr id="17" name="Text 19">
            <a:extLst>
              <a:ext uri="{FF2B5EF4-FFF2-40B4-BE49-F238E27FC236}">
                <a16:creationId xmlns:a16="http://schemas.microsoft.com/office/drawing/2014/main" id="{53899FF2-11EE-8B6D-207F-CE2C005B46B7}"/>
              </a:ext>
            </a:extLst>
          </p:cNvPr>
          <p:cNvSpPr/>
          <p:nvPr/>
        </p:nvSpPr>
        <p:spPr>
          <a:xfrm>
            <a:off x="9098280" y="10972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Price</a:t>
            </a:r>
            <a:endParaRPr lang="en-US" sz="2000"/>
          </a:p>
        </p:txBody>
      </p:sp>
      <p:sp>
        <p:nvSpPr>
          <p:cNvPr id="18" name="Text 20">
            <a:extLst>
              <a:ext uri="{FF2B5EF4-FFF2-40B4-BE49-F238E27FC236}">
                <a16:creationId xmlns:a16="http://schemas.microsoft.com/office/drawing/2014/main" id="{1A7C862F-BFC1-0824-3F61-C9B16B02BF41}"/>
              </a:ext>
            </a:extLst>
          </p:cNvPr>
          <p:cNvSpPr/>
          <p:nvPr/>
        </p:nvSpPr>
        <p:spPr>
          <a:xfrm>
            <a:off x="9098280" y="13716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$55.26</a:t>
            </a:r>
            <a:endParaRPr lang="en-US" sz="2400"/>
          </a:p>
        </p:txBody>
      </p:sp>
      <p:sp>
        <p:nvSpPr>
          <p:cNvPr id="19" name="Text 21">
            <a:extLst>
              <a:ext uri="{FF2B5EF4-FFF2-40B4-BE49-F238E27FC236}">
                <a16:creationId xmlns:a16="http://schemas.microsoft.com/office/drawing/2014/main" id="{822DF62C-CB1F-D896-BE72-0C4B8B58AFEA}"/>
              </a:ext>
            </a:extLst>
          </p:cNvPr>
          <p:cNvSpPr/>
          <p:nvPr/>
        </p:nvSpPr>
        <p:spPr>
          <a:xfrm>
            <a:off x="9098280" y="17830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Market Cap</a:t>
            </a:r>
            <a:endParaRPr lang="en-US" sz="2000"/>
          </a:p>
        </p:txBody>
      </p:sp>
      <p:sp>
        <p:nvSpPr>
          <p:cNvPr id="20" name="Text 22">
            <a:extLst>
              <a:ext uri="{FF2B5EF4-FFF2-40B4-BE49-F238E27FC236}">
                <a16:creationId xmlns:a16="http://schemas.microsoft.com/office/drawing/2014/main" id="{E27AAC75-D6E6-E12F-7E97-C4F81679D3B4}"/>
              </a:ext>
            </a:extLst>
          </p:cNvPr>
          <p:cNvSpPr/>
          <p:nvPr/>
        </p:nvSpPr>
        <p:spPr>
          <a:xfrm>
            <a:off x="9098280" y="20574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$5.2B</a:t>
            </a:r>
            <a:endParaRPr lang="en-US" sz="2400"/>
          </a:p>
        </p:txBody>
      </p:sp>
      <p:sp>
        <p:nvSpPr>
          <p:cNvPr id="38" name="Text 23">
            <a:extLst>
              <a:ext uri="{FF2B5EF4-FFF2-40B4-BE49-F238E27FC236}">
                <a16:creationId xmlns:a16="http://schemas.microsoft.com/office/drawing/2014/main" id="{A8756708-BC12-42BC-F58D-C02B8FB0E2E8}"/>
              </a:ext>
            </a:extLst>
          </p:cNvPr>
          <p:cNvSpPr/>
          <p:nvPr/>
        </p:nvSpPr>
        <p:spPr>
          <a:xfrm>
            <a:off x="9098280" y="24688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P/E (TTM)</a:t>
            </a:r>
            <a:endParaRPr lang="en-US" sz="2000"/>
          </a:p>
        </p:txBody>
      </p:sp>
      <p:sp>
        <p:nvSpPr>
          <p:cNvPr id="39" name="Text 24">
            <a:extLst>
              <a:ext uri="{FF2B5EF4-FFF2-40B4-BE49-F238E27FC236}">
                <a16:creationId xmlns:a16="http://schemas.microsoft.com/office/drawing/2014/main" id="{04294C0D-23FC-D717-0096-25BA88AE0222}"/>
              </a:ext>
            </a:extLst>
          </p:cNvPr>
          <p:cNvSpPr/>
          <p:nvPr/>
        </p:nvSpPr>
        <p:spPr>
          <a:xfrm>
            <a:off x="9098280" y="27432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73.7x</a:t>
            </a:r>
            <a:endParaRPr lang="en-US" sz="2400"/>
          </a:p>
        </p:txBody>
      </p:sp>
      <p:sp>
        <p:nvSpPr>
          <p:cNvPr id="40" name="Text 25">
            <a:extLst>
              <a:ext uri="{FF2B5EF4-FFF2-40B4-BE49-F238E27FC236}">
                <a16:creationId xmlns:a16="http://schemas.microsoft.com/office/drawing/2014/main" id="{E80E1418-9DD2-8BD6-C4D9-E5B59146335E}"/>
              </a:ext>
            </a:extLst>
          </p:cNvPr>
          <p:cNvSpPr/>
          <p:nvPr/>
        </p:nvSpPr>
        <p:spPr>
          <a:xfrm>
            <a:off x="9098280" y="31546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EV/EBITDA</a:t>
            </a:r>
            <a:endParaRPr lang="en-US" sz="2000"/>
          </a:p>
        </p:txBody>
      </p:sp>
      <p:sp>
        <p:nvSpPr>
          <p:cNvPr id="41" name="Text 26">
            <a:extLst>
              <a:ext uri="{FF2B5EF4-FFF2-40B4-BE49-F238E27FC236}">
                <a16:creationId xmlns:a16="http://schemas.microsoft.com/office/drawing/2014/main" id="{A03DB879-371A-0B1B-16CF-83A168F77F66}"/>
              </a:ext>
            </a:extLst>
          </p:cNvPr>
          <p:cNvSpPr/>
          <p:nvPr/>
        </p:nvSpPr>
        <p:spPr>
          <a:xfrm>
            <a:off x="9098280" y="34290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44.5x</a:t>
            </a:r>
            <a:endParaRPr lang="en-US" sz="2400"/>
          </a:p>
        </p:txBody>
      </p:sp>
      <p:sp>
        <p:nvSpPr>
          <p:cNvPr id="42" name="Text 27">
            <a:extLst>
              <a:ext uri="{FF2B5EF4-FFF2-40B4-BE49-F238E27FC236}">
                <a16:creationId xmlns:a16="http://schemas.microsoft.com/office/drawing/2014/main" id="{935EEA0D-CBB2-7A72-D7AC-AC22F3738CD8}"/>
              </a:ext>
            </a:extLst>
          </p:cNvPr>
          <p:cNvSpPr/>
          <p:nvPr/>
        </p:nvSpPr>
        <p:spPr>
          <a:xfrm>
            <a:off x="9098280" y="38404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Gross Margin</a:t>
            </a:r>
            <a:endParaRPr lang="en-US" sz="2000"/>
          </a:p>
        </p:txBody>
      </p:sp>
      <p:sp>
        <p:nvSpPr>
          <p:cNvPr id="43" name="Text 28">
            <a:extLst>
              <a:ext uri="{FF2B5EF4-FFF2-40B4-BE49-F238E27FC236}">
                <a16:creationId xmlns:a16="http://schemas.microsoft.com/office/drawing/2014/main" id="{6080FE67-955A-AA37-E608-2C48303681AF}"/>
              </a:ext>
            </a:extLst>
          </p:cNvPr>
          <p:cNvSpPr/>
          <p:nvPr/>
        </p:nvSpPr>
        <p:spPr>
          <a:xfrm>
            <a:off x="9098280" y="41148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52.7%</a:t>
            </a:r>
            <a:endParaRPr lang="en-US" sz="2400"/>
          </a:p>
        </p:txBody>
      </p:sp>
      <p:sp>
        <p:nvSpPr>
          <p:cNvPr id="44" name="Text 29">
            <a:extLst>
              <a:ext uri="{FF2B5EF4-FFF2-40B4-BE49-F238E27FC236}">
                <a16:creationId xmlns:a16="http://schemas.microsoft.com/office/drawing/2014/main" id="{45962CA1-6D12-3140-1730-4E6791FB430D}"/>
              </a:ext>
            </a:extLst>
          </p:cNvPr>
          <p:cNvSpPr/>
          <p:nvPr/>
        </p:nvSpPr>
        <p:spPr>
          <a:xfrm>
            <a:off x="9098280" y="45262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FCF Margin</a:t>
            </a:r>
            <a:endParaRPr lang="en-US" sz="2000"/>
          </a:p>
        </p:txBody>
      </p:sp>
      <p:sp>
        <p:nvSpPr>
          <p:cNvPr id="45" name="Text 30">
            <a:extLst>
              <a:ext uri="{FF2B5EF4-FFF2-40B4-BE49-F238E27FC236}">
                <a16:creationId xmlns:a16="http://schemas.microsoft.com/office/drawing/2014/main" id="{895A85EC-2685-1A5D-966D-89CEC37FE99D}"/>
              </a:ext>
            </a:extLst>
          </p:cNvPr>
          <p:cNvSpPr/>
          <p:nvPr/>
        </p:nvSpPr>
        <p:spPr>
          <a:xfrm>
            <a:off x="9098280" y="48006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20.0%</a:t>
            </a:r>
            <a:endParaRPr lang="en-US" sz="2400"/>
          </a:p>
        </p:txBody>
      </p:sp>
      <p:sp>
        <p:nvSpPr>
          <p:cNvPr id="46" name="Text 31">
            <a:extLst>
              <a:ext uri="{FF2B5EF4-FFF2-40B4-BE49-F238E27FC236}">
                <a16:creationId xmlns:a16="http://schemas.microsoft.com/office/drawing/2014/main" id="{BEF6E18D-E1FC-C00B-63EE-DC41C8CBAF1E}"/>
              </a:ext>
            </a:extLst>
          </p:cNvPr>
          <p:cNvSpPr/>
          <p:nvPr/>
        </p:nvSpPr>
        <p:spPr>
          <a:xfrm>
            <a:off x="9098280" y="52120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Avg Target</a:t>
            </a:r>
            <a:endParaRPr lang="en-US" sz="2000"/>
          </a:p>
        </p:txBody>
      </p:sp>
      <p:sp>
        <p:nvSpPr>
          <p:cNvPr id="47" name="Text 32">
            <a:extLst>
              <a:ext uri="{FF2B5EF4-FFF2-40B4-BE49-F238E27FC236}">
                <a16:creationId xmlns:a16="http://schemas.microsoft.com/office/drawing/2014/main" id="{12877D76-478E-5A89-5658-03B91F005625}"/>
              </a:ext>
            </a:extLst>
          </p:cNvPr>
          <p:cNvSpPr/>
          <p:nvPr/>
        </p:nvSpPr>
        <p:spPr>
          <a:xfrm>
            <a:off x="9098280" y="54864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$90</a:t>
            </a:r>
            <a:endParaRPr lang="en-US" sz="2400"/>
          </a:p>
        </p:txBody>
      </p:sp>
      <p:sp>
        <p:nvSpPr>
          <p:cNvPr id="48" name="Text 33">
            <a:extLst>
              <a:ext uri="{FF2B5EF4-FFF2-40B4-BE49-F238E27FC236}">
                <a16:creationId xmlns:a16="http://schemas.microsoft.com/office/drawing/2014/main" id="{DE03FBA2-1589-7209-4207-60DF7EA1CF41}"/>
              </a:ext>
            </a:extLst>
          </p:cNvPr>
          <p:cNvSpPr/>
          <p:nvPr/>
        </p:nvSpPr>
        <p:spPr>
          <a:xfrm>
            <a:off x="9098280" y="58978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Upside</a:t>
            </a:r>
            <a:endParaRPr lang="en-US" sz="2000"/>
          </a:p>
        </p:txBody>
      </p:sp>
      <p:sp>
        <p:nvSpPr>
          <p:cNvPr id="49" name="Text 34">
            <a:extLst>
              <a:ext uri="{FF2B5EF4-FFF2-40B4-BE49-F238E27FC236}">
                <a16:creationId xmlns:a16="http://schemas.microsoft.com/office/drawing/2014/main" id="{2DC41F50-65CD-87B4-60CE-AFD6ED075287}"/>
              </a:ext>
            </a:extLst>
          </p:cNvPr>
          <p:cNvSpPr/>
          <p:nvPr/>
        </p:nvSpPr>
        <p:spPr>
          <a:xfrm>
            <a:off x="9098280" y="6172200"/>
            <a:ext cx="2926080" cy="347472"/>
          </a:xfrm>
          <a:prstGeom prst="rect">
            <a:avLst/>
          </a:prstGeom>
          <a:noFill/>
          <a:ln/>
        </p:spPr>
        <p:txBody>
          <a:bodyPr wrap="square" rtlCol="0" anchor="ctr"/>
          <a:lstStyle/>
          <a:p>
            <a:pPr marL="0" indent="0" algn="ctr">
              <a:buNone/>
            </a:pPr>
            <a:r>
              <a:rPr lang="en-US" sz="2400" b="1">
                <a:solidFill>
                  <a:srgbClr val="C8933A"/>
                </a:solidFill>
                <a:latin typeface="Trebuchet MS" pitchFamily="34" charset="0"/>
                <a:ea typeface="Trebuchet MS" pitchFamily="34" charset="-122"/>
                <a:cs typeface="Trebuchet MS" pitchFamily="34" charset="-120"/>
              </a:rPr>
              <a:t>+63%</a:t>
            </a:r>
            <a:endParaRPr 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D1F3C"/>
        </a:solidFill>
        <a:effectLst/>
      </p:bgPr>
    </p:bg>
    <p:spTree>
      <p:nvGrpSpPr>
        <p:cNvPr id="1" name="">
          <a:extLst>
            <a:ext uri="{FF2B5EF4-FFF2-40B4-BE49-F238E27FC236}">
              <a16:creationId xmlns:a16="http://schemas.microsoft.com/office/drawing/2014/main" id="{86ADCC04-16A6-74EC-7B5C-2129CCAA34C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3A5075-945D-2244-F2E0-42BB8B0F193F}"/>
              </a:ext>
            </a:extLst>
          </p:cNvPr>
          <p:cNvSpPr/>
          <p:nvPr/>
        </p:nvSpPr>
        <p:spPr>
          <a:xfrm>
            <a:off x="8964168" y="0"/>
            <a:ext cx="3227832" cy="6858000"/>
          </a:xfrm>
          <a:prstGeom prst="rect">
            <a:avLst/>
          </a:prstGeom>
          <a:solidFill>
            <a:srgbClr val="1B3A6B"/>
          </a:solidFill>
          <a:ln w="12700">
            <a:solidFill>
              <a:srgbClr val="1B3A6B"/>
            </a:solidFill>
            <a:prstDash val="solid"/>
          </a:ln>
        </p:spPr>
        <p:txBody>
          <a:bodyPr/>
          <a:lstStyle/>
          <a:p>
            <a:endParaRPr lang="en-US"/>
          </a:p>
        </p:txBody>
      </p:sp>
      <p:sp>
        <p:nvSpPr>
          <p:cNvPr id="3" name="Shape 1">
            <a:extLst>
              <a:ext uri="{FF2B5EF4-FFF2-40B4-BE49-F238E27FC236}">
                <a16:creationId xmlns:a16="http://schemas.microsoft.com/office/drawing/2014/main" id="{36E54F51-A490-3F7C-3222-E0588F1C9CE4}"/>
              </a:ext>
            </a:extLst>
          </p:cNvPr>
          <p:cNvSpPr/>
          <p:nvPr/>
        </p:nvSpPr>
        <p:spPr>
          <a:xfrm>
            <a:off x="0" y="0"/>
            <a:ext cx="8778240" cy="960120"/>
          </a:xfrm>
          <a:prstGeom prst="rect">
            <a:avLst/>
          </a:prstGeom>
          <a:solidFill>
            <a:srgbClr val="1B3A6B"/>
          </a:solidFill>
          <a:ln w="12700">
            <a:solidFill>
              <a:srgbClr val="1B3A6B"/>
            </a:solidFill>
            <a:prstDash val="solid"/>
          </a:ln>
        </p:spPr>
        <p:txBody>
          <a:bodyPr/>
          <a:lstStyle/>
          <a:p>
            <a:endParaRPr lang="en-US"/>
          </a:p>
        </p:txBody>
      </p:sp>
      <p:sp>
        <p:nvSpPr>
          <p:cNvPr id="4" name="Text 2">
            <a:extLst>
              <a:ext uri="{FF2B5EF4-FFF2-40B4-BE49-F238E27FC236}">
                <a16:creationId xmlns:a16="http://schemas.microsoft.com/office/drawing/2014/main" id="{69EE27B1-DA40-F129-0AA8-3AC2C394AEE7}"/>
              </a:ext>
            </a:extLst>
          </p:cNvPr>
          <p:cNvSpPr/>
          <p:nvPr/>
        </p:nvSpPr>
        <p:spPr>
          <a:xfrm>
            <a:off x="457200" y="0"/>
            <a:ext cx="8321040" cy="960120"/>
          </a:xfrm>
          <a:prstGeom prst="rect">
            <a:avLst/>
          </a:prstGeom>
          <a:noFill/>
          <a:ln/>
        </p:spPr>
        <p:txBody>
          <a:bodyPr wrap="square" lIns="91440" tIns="45720" rIns="91440" bIns="45720" rtlCol="0" anchor="ctr"/>
          <a:lstStyle/>
          <a:p>
            <a:r>
              <a:rPr lang="en-US" sz="3600" b="1">
                <a:solidFill>
                  <a:srgbClr val="FFFFFF"/>
                </a:solidFill>
                <a:latin typeface="Trebuchet MS"/>
                <a:ea typeface="Trebuchet MS" pitchFamily="34" charset="-122"/>
                <a:cs typeface="Trebuchet MS" pitchFamily="34" charset="-120"/>
              </a:rPr>
              <a:t>RECOMMENDATION</a:t>
            </a:r>
            <a:endParaRPr lang="en-US" sz="3600"/>
          </a:p>
        </p:txBody>
      </p:sp>
      <p:sp>
        <p:nvSpPr>
          <p:cNvPr id="5" name="Shape 3">
            <a:extLst>
              <a:ext uri="{FF2B5EF4-FFF2-40B4-BE49-F238E27FC236}">
                <a16:creationId xmlns:a16="http://schemas.microsoft.com/office/drawing/2014/main" id="{661D4DFF-EFE2-378B-2E89-5FDBDA844F17}"/>
              </a:ext>
            </a:extLst>
          </p:cNvPr>
          <p:cNvSpPr/>
          <p:nvPr/>
        </p:nvSpPr>
        <p:spPr>
          <a:xfrm>
            <a:off x="457200" y="1097280"/>
            <a:ext cx="1645920" cy="640080"/>
          </a:xfrm>
          <a:prstGeom prst="rect">
            <a:avLst/>
          </a:prstGeom>
          <a:solidFill>
            <a:srgbClr val="C8933A"/>
          </a:solidFill>
          <a:ln w="12700">
            <a:solidFill>
              <a:srgbClr val="C8933A"/>
            </a:solidFill>
            <a:prstDash val="solid"/>
          </a:ln>
        </p:spPr>
        <p:txBody>
          <a:bodyPr/>
          <a:lstStyle/>
          <a:p>
            <a:endParaRPr lang="en-US"/>
          </a:p>
        </p:txBody>
      </p:sp>
      <p:sp>
        <p:nvSpPr>
          <p:cNvPr id="6" name="Text 4">
            <a:extLst>
              <a:ext uri="{FF2B5EF4-FFF2-40B4-BE49-F238E27FC236}">
                <a16:creationId xmlns:a16="http://schemas.microsoft.com/office/drawing/2014/main" id="{5F4B472E-C0B8-04E2-C04C-4D3326CE6023}"/>
              </a:ext>
            </a:extLst>
          </p:cNvPr>
          <p:cNvSpPr/>
          <p:nvPr/>
        </p:nvSpPr>
        <p:spPr>
          <a:xfrm>
            <a:off x="457200" y="1097280"/>
            <a:ext cx="1645920" cy="640080"/>
          </a:xfrm>
          <a:prstGeom prst="rect">
            <a:avLst/>
          </a:prstGeom>
          <a:noFill/>
          <a:ln/>
        </p:spPr>
        <p:txBody>
          <a:bodyPr wrap="square" rtlCol="0" anchor="ctr"/>
          <a:lstStyle/>
          <a:p>
            <a:pPr marL="0" indent="0" algn="ctr">
              <a:buNone/>
            </a:pPr>
            <a:r>
              <a:rPr lang="en-US" sz="2800" b="1">
                <a:solidFill>
                  <a:srgbClr val="0D1F3C"/>
                </a:solidFill>
                <a:latin typeface="Trebuchet MS" pitchFamily="34" charset="0"/>
                <a:ea typeface="Trebuchet MS" pitchFamily="34" charset="-122"/>
                <a:cs typeface="Trebuchet MS" pitchFamily="34" charset="-120"/>
              </a:rPr>
              <a:t>BUY</a:t>
            </a:r>
            <a:endParaRPr lang="en-US" sz="2800"/>
          </a:p>
        </p:txBody>
      </p:sp>
      <p:sp>
        <p:nvSpPr>
          <p:cNvPr id="7" name="Text 5">
            <a:extLst>
              <a:ext uri="{FF2B5EF4-FFF2-40B4-BE49-F238E27FC236}">
                <a16:creationId xmlns:a16="http://schemas.microsoft.com/office/drawing/2014/main" id="{AC7BE4F7-93EB-26C4-809F-C00B74FC3BA6}"/>
              </a:ext>
            </a:extLst>
          </p:cNvPr>
          <p:cNvSpPr/>
          <p:nvPr/>
        </p:nvSpPr>
        <p:spPr>
          <a:xfrm>
            <a:off x="2286000" y="1097280"/>
            <a:ext cx="6400800" cy="640080"/>
          </a:xfrm>
          <a:prstGeom prst="rect">
            <a:avLst/>
          </a:prstGeom>
          <a:noFill/>
          <a:ln/>
        </p:spPr>
        <p:txBody>
          <a:bodyPr wrap="square" rtlCol="0" anchor="ctr"/>
          <a:lstStyle/>
          <a:p>
            <a:pPr marL="0" indent="0">
              <a:buNone/>
            </a:pPr>
            <a:r>
              <a:rPr lang="en-US" sz="2000">
                <a:solidFill>
                  <a:srgbClr val="F2F4F7"/>
                </a:solidFill>
                <a:latin typeface="Trebuchet MS" pitchFamily="34" charset="0"/>
                <a:ea typeface="Trebuchet MS" pitchFamily="34" charset="-122"/>
                <a:cs typeface="Trebuchet MS" pitchFamily="34" charset="-120"/>
              </a:rPr>
              <a:t>Price Target: $90  |  Current: $55.26  |  Upside: +63%</a:t>
            </a:r>
            <a:endParaRPr lang="en-US" sz="2000"/>
          </a:p>
        </p:txBody>
      </p:sp>
      <p:sp>
        <p:nvSpPr>
          <p:cNvPr id="8" name="Text 6">
            <a:extLst>
              <a:ext uri="{FF2B5EF4-FFF2-40B4-BE49-F238E27FC236}">
                <a16:creationId xmlns:a16="http://schemas.microsoft.com/office/drawing/2014/main" id="{B8D47475-F329-18FE-DE51-81E5A7B17664}"/>
              </a:ext>
            </a:extLst>
          </p:cNvPr>
          <p:cNvSpPr/>
          <p:nvPr/>
        </p:nvSpPr>
        <p:spPr>
          <a:xfrm>
            <a:off x="457200" y="1874520"/>
            <a:ext cx="4006645" cy="457200"/>
          </a:xfrm>
          <a:prstGeom prst="rect">
            <a:avLst/>
          </a:prstGeom>
          <a:noFill/>
          <a:ln/>
        </p:spPr>
        <p:txBody>
          <a:bodyPr wrap="square" rtlCol="0" anchor="ctr"/>
          <a:lstStyle/>
          <a:p>
            <a:pPr marL="0" indent="0">
              <a:buNone/>
            </a:pPr>
            <a:r>
              <a:rPr lang="en-US" sz="2400" b="1" kern="0" spc="150">
                <a:solidFill>
                  <a:srgbClr val="C8933A"/>
                </a:solidFill>
                <a:latin typeface="Calibri" pitchFamily="34" charset="0"/>
                <a:ea typeface="Calibri" pitchFamily="34" charset="-122"/>
                <a:cs typeface="Calibri" pitchFamily="34" charset="-120"/>
              </a:rPr>
              <a:t>WHY BUY NOW</a:t>
            </a:r>
            <a:endParaRPr lang="en-US" sz="2400"/>
          </a:p>
        </p:txBody>
      </p:sp>
      <p:sp>
        <p:nvSpPr>
          <p:cNvPr id="21" name="Text 19">
            <a:extLst>
              <a:ext uri="{FF2B5EF4-FFF2-40B4-BE49-F238E27FC236}">
                <a16:creationId xmlns:a16="http://schemas.microsoft.com/office/drawing/2014/main" id="{0471711F-D759-D67E-2D41-41A783C9824E}"/>
              </a:ext>
            </a:extLst>
          </p:cNvPr>
          <p:cNvSpPr/>
          <p:nvPr/>
        </p:nvSpPr>
        <p:spPr>
          <a:xfrm>
            <a:off x="9098280" y="10972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Price</a:t>
            </a:r>
            <a:endParaRPr lang="en-US" sz="2000"/>
          </a:p>
        </p:txBody>
      </p:sp>
      <p:sp>
        <p:nvSpPr>
          <p:cNvPr id="22" name="Text 20">
            <a:extLst>
              <a:ext uri="{FF2B5EF4-FFF2-40B4-BE49-F238E27FC236}">
                <a16:creationId xmlns:a16="http://schemas.microsoft.com/office/drawing/2014/main" id="{3786F837-40D3-EAE9-D2C3-5A2D48D1B3DD}"/>
              </a:ext>
            </a:extLst>
          </p:cNvPr>
          <p:cNvSpPr/>
          <p:nvPr/>
        </p:nvSpPr>
        <p:spPr>
          <a:xfrm>
            <a:off x="9098280" y="13716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$55.26</a:t>
            </a:r>
            <a:endParaRPr lang="en-US" sz="2400"/>
          </a:p>
        </p:txBody>
      </p:sp>
      <p:sp>
        <p:nvSpPr>
          <p:cNvPr id="23" name="Text 21">
            <a:extLst>
              <a:ext uri="{FF2B5EF4-FFF2-40B4-BE49-F238E27FC236}">
                <a16:creationId xmlns:a16="http://schemas.microsoft.com/office/drawing/2014/main" id="{461397A4-CEA2-8643-9B86-89D30714C82C}"/>
              </a:ext>
            </a:extLst>
          </p:cNvPr>
          <p:cNvSpPr/>
          <p:nvPr/>
        </p:nvSpPr>
        <p:spPr>
          <a:xfrm>
            <a:off x="9098280" y="17830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Market Cap</a:t>
            </a:r>
            <a:endParaRPr lang="en-US" sz="2000"/>
          </a:p>
        </p:txBody>
      </p:sp>
      <p:sp>
        <p:nvSpPr>
          <p:cNvPr id="24" name="Text 22">
            <a:extLst>
              <a:ext uri="{FF2B5EF4-FFF2-40B4-BE49-F238E27FC236}">
                <a16:creationId xmlns:a16="http://schemas.microsoft.com/office/drawing/2014/main" id="{F05C9C34-CFEA-DD87-BD85-FA8F1DB6EAE5}"/>
              </a:ext>
            </a:extLst>
          </p:cNvPr>
          <p:cNvSpPr/>
          <p:nvPr/>
        </p:nvSpPr>
        <p:spPr>
          <a:xfrm>
            <a:off x="9098280" y="20574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$5.2B</a:t>
            </a:r>
            <a:endParaRPr lang="en-US" sz="2400"/>
          </a:p>
        </p:txBody>
      </p:sp>
      <p:sp>
        <p:nvSpPr>
          <p:cNvPr id="25" name="Text 23">
            <a:extLst>
              <a:ext uri="{FF2B5EF4-FFF2-40B4-BE49-F238E27FC236}">
                <a16:creationId xmlns:a16="http://schemas.microsoft.com/office/drawing/2014/main" id="{194228EE-FBB3-205C-B319-03600BD0A549}"/>
              </a:ext>
            </a:extLst>
          </p:cNvPr>
          <p:cNvSpPr/>
          <p:nvPr/>
        </p:nvSpPr>
        <p:spPr>
          <a:xfrm>
            <a:off x="9098280" y="24688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P/E (TTM)</a:t>
            </a:r>
            <a:endParaRPr lang="en-US" sz="2000"/>
          </a:p>
        </p:txBody>
      </p:sp>
      <p:sp>
        <p:nvSpPr>
          <p:cNvPr id="26" name="Text 24">
            <a:extLst>
              <a:ext uri="{FF2B5EF4-FFF2-40B4-BE49-F238E27FC236}">
                <a16:creationId xmlns:a16="http://schemas.microsoft.com/office/drawing/2014/main" id="{9BF5A99F-73E6-9029-B12A-3A0126E99264}"/>
              </a:ext>
            </a:extLst>
          </p:cNvPr>
          <p:cNvSpPr/>
          <p:nvPr/>
        </p:nvSpPr>
        <p:spPr>
          <a:xfrm>
            <a:off x="9098280" y="27432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73.7x</a:t>
            </a:r>
            <a:endParaRPr lang="en-US" sz="2400"/>
          </a:p>
        </p:txBody>
      </p:sp>
      <p:sp>
        <p:nvSpPr>
          <p:cNvPr id="27" name="Text 25">
            <a:extLst>
              <a:ext uri="{FF2B5EF4-FFF2-40B4-BE49-F238E27FC236}">
                <a16:creationId xmlns:a16="http://schemas.microsoft.com/office/drawing/2014/main" id="{2CB5DD58-5C9D-DE93-6F22-3FC29FF6706A}"/>
              </a:ext>
            </a:extLst>
          </p:cNvPr>
          <p:cNvSpPr/>
          <p:nvPr/>
        </p:nvSpPr>
        <p:spPr>
          <a:xfrm>
            <a:off x="9098280" y="31546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EV/EBITDA</a:t>
            </a:r>
            <a:endParaRPr lang="en-US" sz="2000"/>
          </a:p>
        </p:txBody>
      </p:sp>
      <p:sp>
        <p:nvSpPr>
          <p:cNvPr id="28" name="Text 26">
            <a:extLst>
              <a:ext uri="{FF2B5EF4-FFF2-40B4-BE49-F238E27FC236}">
                <a16:creationId xmlns:a16="http://schemas.microsoft.com/office/drawing/2014/main" id="{0B08FF27-9961-ED50-ADF3-E696BEDF36E4}"/>
              </a:ext>
            </a:extLst>
          </p:cNvPr>
          <p:cNvSpPr/>
          <p:nvPr/>
        </p:nvSpPr>
        <p:spPr>
          <a:xfrm>
            <a:off x="9098280" y="34290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44.5x</a:t>
            </a:r>
            <a:endParaRPr lang="en-US" sz="2400"/>
          </a:p>
        </p:txBody>
      </p:sp>
      <p:sp>
        <p:nvSpPr>
          <p:cNvPr id="29" name="Text 27">
            <a:extLst>
              <a:ext uri="{FF2B5EF4-FFF2-40B4-BE49-F238E27FC236}">
                <a16:creationId xmlns:a16="http://schemas.microsoft.com/office/drawing/2014/main" id="{4E5A8664-B7B2-A363-920A-2E7778C9CB69}"/>
              </a:ext>
            </a:extLst>
          </p:cNvPr>
          <p:cNvSpPr/>
          <p:nvPr/>
        </p:nvSpPr>
        <p:spPr>
          <a:xfrm>
            <a:off x="9098280" y="38404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Gross Margin</a:t>
            </a:r>
            <a:endParaRPr lang="en-US" sz="2000"/>
          </a:p>
        </p:txBody>
      </p:sp>
      <p:sp>
        <p:nvSpPr>
          <p:cNvPr id="30" name="Text 28">
            <a:extLst>
              <a:ext uri="{FF2B5EF4-FFF2-40B4-BE49-F238E27FC236}">
                <a16:creationId xmlns:a16="http://schemas.microsoft.com/office/drawing/2014/main" id="{9E879706-DFA0-4E96-9193-1D13A66F2234}"/>
              </a:ext>
            </a:extLst>
          </p:cNvPr>
          <p:cNvSpPr/>
          <p:nvPr/>
        </p:nvSpPr>
        <p:spPr>
          <a:xfrm>
            <a:off x="9098280" y="41148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52.7%</a:t>
            </a:r>
            <a:endParaRPr lang="en-US" sz="2400"/>
          </a:p>
        </p:txBody>
      </p:sp>
      <p:sp>
        <p:nvSpPr>
          <p:cNvPr id="31" name="Text 29">
            <a:extLst>
              <a:ext uri="{FF2B5EF4-FFF2-40B4-BE49-F238E27FC236}">
                <a16:creationId xmlns:a16="http://schemas.microsoft.com/office/drawing/2014/main" id="{B46CC689-F7B4-BB58-CE80-624A22C142A6}"/>
              </a:ext>
            </a:extLst>
          </p:cNvPr>
          <p:cNvSpPr/>
          <p:nvPr/>
        </p:nvSpPr>
        <p:spPr>
          <a:xfrm>
            <a:off x="9098280" y="45262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FCF Margin</a:t>
            </a:r>
            <a:endParaRPr lang="en-US" sz="2000"/>
          </a:p>
        </p:txBody>
      </p:sp>
      <p:sp>
        <p:nvSpPr>
          <p:cNvPr id="32" name="Text 30">
            <a:extLst>
              <a:ext uri="{FF2B5EF4-FFF2-40B4-BE49-F238E27FC236}">
                <a16:creationId xmlns:a16="http://schemas.microsoft.com/office/drawing/2014/main" id="{3341CE9E-C947-7830-579A-DA9B0CB41DEA}"/>
              </a:ext>
            </a:extLst>
          </p:cNvPr>
          <p:cNvSpPr/>
          <p:nvPr/>
        </p:nvSpPr>
        <p:spPr>
          <a:xfrm>
            <a:off x="9098280" y="48006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20.0%</a:t>
            </a:r>
            <a:endParaRPr lang="en-US" sz="2400"/>
          </a:p>
        </p:txBody>
      </p:sp>
      <p:sp>
        <p:nvSpPr>
          <p:cNvPr id="33" name="Text 31">
            <a:extLst>
              <a:ext uri="{FF2B5EF4-FFF2-40B4-BE49-F238E27FC236}">
                <a16:creationId xmlns:a16="http://schemas.microsoft.com/office/drawing/2014/main" id="{1AA2CD48-85A0-38BE-C69C-3F1396B79376}"/>
              </a:ext>
            </a:extLst>
          </p:cNvPr>
          <p:cNvSpPr/>
          <p:nvPr/>
        </p:nvSpPr>
        <p:spPr>
          <a:xfrm>
            <a:off x="9098280" y="52120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Avg Target</a:t>
            </a:r>
            <a:endParaRPr lang="en-US" sz="2000"/>
          </a:p>
        </p:txBody>
      </p:sp>
      <p:sp>
        <p:nvSpPr>
          <p:cNvPr id="34" name="Text 32">
            <a:extLst>
              <a:ext uri="{FF2B5EF4-FFF2-40B4-BE49-F238E27FC236}">
                <a16:creationId xmlns:a16="http://schemas.microsoft.com/office/drawing/2014/main" id="{A44B812D-2D1E-2A8B-9650-72F5C89B468D}"/>
              </a:ext>
            </a:extLst>
          </p:cNvPr>
          <p:cNvSpPr/>
          <p:nvPr/>
        </p:nvSpPr>
        <p:spPr>
          <a:xfrm>
            <a:off x="9098280" y="5486400"/>
            <a:ext cx="2926080" cy="347472"/>
          </a:xfrm>
          <a:prstGeom prst="rect">
            <a:avLst/>
          </a:prstGeom>
          <a:noFill/>
          <a:ln/>
        </p:spPr>
        <p:txBody>
          <a:bodyPr wrap="square" rtlCol="0" anchor="ctr"/>
          <a:lstStyle/>
          <a:p>
            <a:pPr marL="0" indent="0" algn="ctr">
              <a:buNone/>
            </a:pPr>
            <a:r>
              <a:rPr lang="en-US" sz="2400" b="1">
                <a:solidFill>
                  <a:srgbClr val="FFFFFF"/>
                </a:solidFill>
                <a:latin typeface="Trebuchet MS" pitchFamily="34" charset="0"/>
                <a:ea typeface="Trebuchet MS" pitchFamily="34" charset="-122"/>
                <a:cs typeface="Trebuchet MS" pitchFamily="34" charset="-120"/>
              </a:rPr>
              <a:t>$90</a:t>
            </a:r>
            <a:endParaRPr lang="en-US" sz="2400"/>
          </a:p>
        </p:txBody>
      </p:sp>
      <p:sp>
        <p:nvSpPr>
          <p:cNvPr id="35" name="Text 33">
            <a:extLst>
              <a:ext uri="{FF2B5EF4-FFF2-40B4-BE49-F238E27FC236}">
                <a16:creationId xmlns:a16="http://schemas.microsoft.com/office/drawing/2014/main" id="{26758677-1147-E4DE-F114-347D30E7FDFE}"/>
              </a:ext>
            </a:extLst>
          </p:cNvPr>
          <p:cNvSpPr/>
          <p:nvPr/>
        </p:nvSpPr>
        <p:spPr>
          <a:xfrm>
            <a:off x="9098280" y="5897880"/>
            <a:ext cx="2926080" cy="292608"/>
          </a:xfrm>
          <a:prstGeom prst="rect">
            <a:avLst/>
          </a:prstGeom>
          <a:noFill/>
          <a:ln/>
        </p:spPr>
        <p:txBody>
          <a:bodyPr wrap="square" rtlCol="0" anchor="ctr"/>
          <a:lstStyle/>
          <a:p>
            <a:pPr marL="0" indent="0" algn="ctr">
              <a:buNone/>
            </a:pPr>
            <a:r>
              <a:rPr lang="en-US" sz="2000">
                <a:solidFill>
                  <a:srgbClr val="A0B0C8"/>
                </a:solidFill>
                <a:latin typeface="Calibri" pitchFamily="34" charset="0"/>
                <a:ea typeface="Calibri" pitchFamily="34" charset="-122"/>
                <a:cs typeface="Calibri" pitchFamily="34" charset="-120"/>
              </a:rPr>
              <a:t>Upside</a:t>
            </a:r>
            <a:endParaRPr lang="en-US" sz="2000"/>
          </a:p>
        </p:txBody>
      </p:sp>
      <p:sp>
        <p:nvSpPr>
          <p:cNvPr id="36" name="Text 34">
            <a:extLst>
              <a:ext uri="{FF2B5EF4-FFF2-40B4-BE49-F238E27FC236}">
                <a16:creationId xmlns:a16="http://schemas.microsoft.com/office/drawing/2014/main" id="{DB1E784A-B238-3571-CF0B-7E300FE5CC79}"/>
              </a:ext>
            </a:extLst>
          </p:cNvPr>
          <p:cNvSpPr/>
          <p:nvPr/>
        </p:nvSpPr>
        <p:spPr>
          <a:xfrm>
            <a:off x="9098280" y="6172200"/>
            <a:ext cx="2926080" cy="347472"/>
          </a:xfrm>
          <a:prstGeom prst="rect">
            <a:avLst/>
          </a:prstGeom>
          <a:noFill/>
          <a:ln/>
        </p:spPr>
        <p:txBody>
          <a:bodyPr wrap="square" rtlCol="0" anchor="ctr"/>
          <a:lstStyle/>
          <a:p>
            <a:pPr marL="0" indent="0" algn="ctr">
              <a:buNone/>
            </a:pPr>
            <a:r>
              <a:rPr lang="en-US" sz="2400" b="1">
                <a:solidFill>
                  <a:srgbClr val="C8933A"/>
                </a:solidFill>
                <a:latin typeface="Trebuchet MS" pitchFamily="34" charset="0"/>
                <a:ea typeface="Trebuchet MS" pitchFamily="34" charset="-122"/>
                <a:cs typeface="Trebuchet MS" pitchFamily="34" charset="-120"/>
              </a:rPr>
              <a:t>+63%</a:t>
            </a:r>
            <a:endParaRPr lang="en-US" sz="2400"/>
          </a:p>
        </p:txBody>
      </p:sp>
      <p:sp>
        <p:nvSpPr>
          <p:cNvPr id="37" name="Text 35">
            <a:extLst>
              <a:ext uri="{FF2B5EF4-FFF2-40B4-BE49-F238E27FC236}">
                <a16:creationId xmlns:a16="http://schemas.microsoft.com/office/drawing/2014/main" id="{A5199661-7D1B-99C9-C15E-313743581911}"/>
              </a:ext>
            </a:extLst>
          </p:cNvPr>
          <p:cNvSpPr/>
          <p:nvPr/>
        </p:nvSpPr>
        <p:spPr>
          <a:xfrm>
            <a:off x="167640" y="6044184"/>
            <a:ext cx="8339328" cy="745777"/>
          </a:xfrm>
          <a:prstGeom prst="rect">
            <a:avLst/>
          </a:prstGeom>
          <a:noFill/>
          <a:ln/>
        </p:spPr>
        <p:txBody>
          <a:bodyPr wrap="square" rtlCol="0" anchor="ctr"/>
          <a:lstStyle/>
          <a:p>
            <a:pPr marL="0" indent="0">
              <a:lnSpc>
                <a:spcPct val="135000"/>
              </a:lnSpc>
              <a:buNone/>
            </a:pPr>
            <a:r>
              <a:rPr lang="en-US" i="1">
                <a:solidFill>
                  <a:srgbClr val="A0B0C8"/>
                </a:solidFill>
                <a:latin typeface="Calibri" pitchFamily="34" charset="0"/>
                <a:ea typeface="Calibri" pitchFamily="34" charset="-122"/>
                <a:cs typeface="Calibri" pitchFamily="34" charset="-120"/>
              </a:rPr>
              <a:t>Loar is a rare compounding machine in a niche with structural barriers to competition.</a:t>
            </a:r>
            <a:endParaRPr lang="en-US"/>
          </a:p>
          <a:p>
            <a:pPr marL="0" indent="0">
              <a:lnSpc>
                <a:spcPct val="135000"/>
              </a:lnSpc>
              <a:buNone/>
            </a:pPr>
            <a:r>
              <a:rPr lang="en-US" i="1">
                <a:solidFill>
                  <a:srgbClr val="A0B0C8"/>
                </a:solidFill>
                <a:latin typeface="Calibri" pitchFamily="34" charset="0"/>
                <a:ea typeface="Calibri" pitchFamily="34" charset="-122"/>
                <a:cs typeface="Calibri" pitchFamily="34" charset="-120"/>
              </a:rPr>
              <a:t>The pullback from $99 to $55 is an opportunity for patient investors.</a:t>
            </a:r>
            <a:endParaRPr lang="en-US"/>
          </a:p>
        </p:txBody>
      </p:sp>
      <p:sp>
        <p:nvSpPr>
          <p:cNvPr id="40" name="Text 14">
            <a:extLst>
              <a:ext uri="{FF2B5EF4-FFF2-40B4-BE49-F238E27FC236}">
                <a16:creationId xmlns:a16="http://schemas.microsoft.com/office/drawing/2014/main" id="{CEE014C0-CAD2-687C-B79A-0DC410CAE86D}"/>
              </a:ext>
            </a:extLst>
          </p:cNvPr>
          <p:cNvSpPr/>
          <p:nvPr/>
        </p:nvSpPr>
        <p:spPr>
          <a:xfrm>
            <a:off x="601218" y="2465486"/>
            <a:ext cx="8220456" cy="704087"/>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Goldman Sachs Conviction List — 3/3 analysts rated Buy</a:t>
            </a:r>
            <a:endParaRPr lang="en-US" sz="2800"/>
          </a:p>
        </p:txBody>
      </p:sp>
      <p:sp>
        <p:nvSpPr>
          <p:cNvPr id="41" name="Text 16">
            <a:extLst>
              <a:ext uri="{FF2B5EF4-FFF2-40B4-BE49-F238E27FC236}">
                <a16:creationId xmlns:a16="http://schemas.microsoft.com/office/drawing/2014/main" id="{86813A9E-CB3C-EE40-1FC4-78B72A526F81}"/>
              </a:ext>
            </a:extLst>
          </p:cNvPr>
          <p:cNvSpPr/>
          <p:nvPr/>
        </p:nvSpPr>
        <p:spPr>
          <a:xfrm>
            <a:off x="645942" y="3607308"/>
            <a:ext cx="8051292" cy="704088"/>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$11.3M insider buying at 52-week lows (Chairman + Directors)</a:t>
            </a:r>
            <a:endParaRPr lang="en-US" sz="2800"/>
          </a:p>
        </p:txBody>
      </p:sp>
      <p:sp>
        <p:nvSpPr>
          <p:cNvPr id="42" name="Shape 13">
            <a:extLst>
              <a:ext uri="{FF2B5EF4-FFF2-40B4-BE49-F238E27FC236}">
                <a16:creationId xmlns:a16="http://schemas.microsoft.com/office/drawing/2014/main" id="{DF1D018A-AD27-73B0-4C11-763AA203088C}"/>
              </a:ext>
            </a:extLst>
          </p:cNvPr>
          <p:cNvSpPr/>
          <p:nvPr/>
        </p:nvSpPr>
        <p:spPr>
          <a:xfrm>
            <a:off x="454914" y="2515092"/>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43" name="Shape 15">
            <a:extLst>
              <a:ext uri="{FF2B5EF4-FFF2-40B4-BE49-F238E27FC236}">
                <a16:creationId xmlns:a16="http://schemas.microsoft.com/office/drawing/2014/main" id="{C0EDC125-1F41-CCA9-4B78-540F0ED9B25B}"/>
              </a:ext>
            </a:extLst>
          </p:cNvPr>
          <p:cNvSpPr/>
          <p:nvPr/>
        </p:nvSpPr>
        <p:spPr>
          <a:xfrm>
            <a:off x="454914" y="3685524"/>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44" name="Shape 17">
            <a:extLst>
              <a:ext uri="{FF2B5EF4-FFF2-40B4-BE49-F238E27FC236}">
                <a16:creationId xmlns:a16="http://schemas.microsoft.com/office/drawing/2014/main" id="{CF53E1F9-B8C7-E062-9ECA-2EDFD5E8D876}"/>
              </a:ext>
            </a:extLst>
          </p:cNvPr>
          <p:cNvSpPr/>
          <p:nvPr/>
        </p:nvSpPr>
        <p:spPr>
          <a:xfrm>
            <a:off x="450342" y="4800600"/>
            <a:ext cx="109728" cy="109728"/>
          </a:xfrm>
          <a:prstGeom prst="rect">
            <a:avLst/>
          </a:prstGeom>
          <a:solidFill>
            <a:srgbClr val="C8933A"/>
          </a:solidFill>
          <a:ln w="12700">
            <a:solidFill>
              <a:srgbClr val="C8933A"/>
            </a:solidFill>
            <a:prstDash val="solid"/>
          </a:ln>
        </p:spPr>
        <p:txBody>
          <a:bodyPr/>
          <a:lstStyle/>
          <a:p>
            <a:endParaRPr lang="en-US" sz="2400"/>
          </a:p>
        </p:txBody>
      </p:sp>
      <p:sp>
        <p:nvSpPr>
          <p:cNvPr id="45" name="Text 18">
            <a:extLst>
              <a:ext uri="{FF2B5EF4-FFF2-40B4-BE49-F238E27FC236}">
                <a16:creationId xmlns:a16="http://schemas.microsoft.com/office/drawing/2014/main" id="{26AF8182-2F80-F833-6A38-A31146DB1721}"/>
              </a:ext>
            </a:extLst>
          </p:cNvPr>
          <p:cNvSpPr/>
          <p:nvPr/>
        </p:nvSpPr>
        <p:spPr>
          <a:xfrm>
            <a:off x="642366" y="4610934"/>
            <a:ext cx="8220456" cy="927677"/>
          </a:xfrm>
          <a:prstGeom prst="rect">
            <a:avLst/>
          </a:prstGeom>
          <a:noFill/>
          <a:ln/>
        </p:spPr>
        <p:txBody>
          <a:bodyPr wrap="square" rtlCol="0" anchor="ctr"/>
          <a:lstStyle/>
          <a:p>
            <a:pPr marL="0" indent="0">
              <a:buNone/>
            </a:pPr>
            <a:r>
              <a:rPr lang="en-US" sz="2800">
                <a:solidFill>
                  <a:srgbClr val="F2F4F7"/>
                </a:solidFill>
                <a:latin typeface="Calibri" pitchFamily="34" charset="0"/>
                <a:ea typeface="Calibri" pitchFamily="34" charset="-122"/>
                <a:cs typeface="Calibri" pitchFamily="34" charset="-120"/>
              </a:rPr>
              <a:t>Net debt dramatically reduced: $524M → $(71M) cash-net in 3 years</a:t>
            </a:r>
            <a:endParaRPr lang="en-US" sz="2800"/>
          </a:p>
        </p:txBody>
      </p:sp>
    </p:spTree>
    <p:extLst>
      <p:ext uri="{BB962C8B-B14F-4D97-AF65-F5344CB8AC3E}">
        <p14:creationId xmlns:p14="http://schemas.microsoft.com/office/powerpoint/2010/main" val="1075530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B2B101-6941-2C9F-1268-2F154D92006C}"/>
              </a:ext>
            </a:extLst>
          </p:cNvPr>
          <p:cNvPicPr>
            <a:picLocks noChangeAspect="1"/>
          </p:cNvPicPr>
          <p:nvPr/>
        </p:nvPicPr>
        <p:blipFill>
          <a:blip r:embed="rId2">
            <a:duotone>
              <a:schemeClr val="accent1">
                <a:shade val="45000"/>
                <a:satMod val="135000"/>
              </a:schemeClr>
              <a:prstClr val="white"/>
            </a:duotone>
            <a:alphaModFix amt="35000"/>
          </a:blip>
          <a:srcRect/>
          <a:stretch/>
        </p:blipFill>
        <p:spPr>
          <a:xfrm>
            <a:off x="2664347" y="0"/>
            <a:ext cx="6863306" cy="6863306"/>
          </a:xfrm>
          <a:prstGeom prst="rect">
            <a:avLst/>
          </a:prstGeom>
          <a:ln>
            <a:solidFill>
              <a:schemeClr val="bg1"/>
            </a:solidFill>
          </a:ln>
          <a:effectLst/>
        </p:spPr>
      </p:pic>
      <p:grpSp>
        <p:nvGrpSpPr>
          <p:cNvPr id="6" name="Group 5">
            <a:extLst>
              <a:ext uri="{FF2B5EF4-FFF2-40B4-BE49-F238E27FC236}">
                <a16:creationId xmlns:a16="http://schemas.microsoft.com/office/drawing/2014/main" id="{0FD92D81-5589-4752-BF27-62AF63E75BAF}"/>
              </a:ext>
            </a:extLst>
          </p:cNvPr>
          <p:cNvGrpSpPr/>
          <p:nvPr/>
        </p:nvGrpSpPr>
        <p:grpSpPr>
          <a:xfrm>
            <a:off x="3048" y="6263640"/>
            <a:ext cx="12188952" cy="594360"/>
            <a:chOff x="-3289852" y="4045193"/>
            <a:chExt cx="12188952" cy="594360"/>
          </a:xfrm>
        </p:grpSpPr>
        <p:sp>
          <p:nvSpPr>
            <p:cNvPr id="3" name="Shape 1">
              <a:extLst>
                <a:ext uri="{FF2B5EF4-FFF2-40B4-BE49-F238E27FC236}">
                  <a16:creationId xmlns:a16="http://schemas.microsoft.com/office/drawing/2014/main" id="{95BDD449-7846-0A83-27C7-675E7420BA6F}"/>
                </a:ext>
              </a:extLst>
            </p:cNvPr>
            <p:cNvSpPr/>
            <p:nvPr/>
          </p:nvSpPr>
          <p:spPr>
            <a:xfrm>
              <a:off x="-3289852" y="4045193"/>
              <a:ext cx="12188952" cy="594360"/>
            </a:xfrm>
            <a:prstGeom prst="rect">
              <a:avLst/>
            </a:prstGeom>
            <a:solidFill>
              <a:srgbClr val="1B3A6B"/>
            </a:solidFill>
            <a:ln w="12700">
              <a:solidFill>
                <a:srgbClr val="1B3A6B"/>
              </a:solidFill>
              <a:prstDash val="solid"/>
            </a:ln>
          </p:spPr>
          <p:txBody>
            <a:bodyPr/>
            <a:lstStyle/>
            <a:p>
              <a:endParaRPr lang="en-US"/>
            </a:p>
          </p:txBody>
        </p:sp>
        <p:sp>
          <p:nvSpPr>
            <p:cNvPr id="4" name="Text 16">
              <a:extLst>
                <a:ext uri="{FF2B5EF4-FFF2-40B4-BE49-F238E27FC236}">
                  <a16:creationId xmlns:a16="http://schemas.microsoft.com/office/drawing/2014/main" id="{C13BC17E-9E98-A118-C3E4-C20F92364EAD}"/>
                </a:ext>
              </a:extLst>
            </p:cNvPr>
            <p:cNvSpPr/>
            <p:nvPr/>
          </p:nvSpPr>
          <p:spPr>
            <a:xfrm>
              <a:off x="-3110948" y="4138709"/>
              <a:ext cx="6807460" cy="40732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sp>
        <p:nvSpPr>
          <p:cNvPr id="9" name="TextBox 8">
            <a:extLst>
              <a:ext uri="{FF2B5EF4-FFF2-40B4-BE49-F238E27FC236}">
                <a16:creationId xmlns:a16="http://schemas.microsoft.com/office/drawing/2014/main" id="{863EAB96-C730-8095-CCBB-8F96545C1EAD}"/>
              </a:ext>
            </a:extLst>
          </p:cNvPr>
          <p:cNvSpPr txBox="1"/>
          <p:nvPr/>
        </p:nvSpPr>
        <p:spPr>
          <a:xfrm>
            <a:off x="3493934" y="1592728"/>
            <a:ext cx="5204131" cy="3672544"/>
          </a:xfrm>
          <a:prstGeom prst="rect">
            <a:avLst/>
          </a:prstGeom>
          <a:noFill/>
        </p:spPr>
        <p:txBody>
          <a:bodyPr wrap="square" rtlCol="0">
            <a:spAutoFit/>
          </a:bodyPr>
          <a:lstStyle/>
          <a:p>
            <a:pPr algn="ctr">
              <a:lnSpc>
                <a:spcPct val="150000"/>
              </a:lnSpc>
            </a:pPr>
            <a:r>
              <a:rPr lang="en-US" sz="4000" b="1">
                <a:latin typeface="Trebuchet MS" panose="020B0603020202020204" pitchFamily="34" charset="0"/>
              </a:rPr>
              <a:t>What else do you need to know before you take flight with LOAR?</a:t>
            </a:r>
          </a:p>
        </p:txBody>
      </p:sp>
      <p:sp>
        <p:nvSpPr>
          <p:cNvPr id="10" name="Shape 0">
            <a:extLst>
              <a:ext uri="{FF2B5EF4-FFF2-40B4-BE49-F238E27FC236}">
                <a16:creationId xmlns:a16="http://schemas.microsoft.com/office/drawing/2014/main" id="{0074ACE7-8743-86AC-156E-C317C671F870}"/>
              </a:ext>
            </a:extLst>
          </p:cNvPr>
          <p:cNvSpPr/>
          <p:nvPr/>
        </p:nvSpPr>
        <p:spPr>
          <a:xfrm>
            <a:off x="3048" y="0"/>
            <a:ext cx="12188952" cy="960120"/>
          </a:xfrm>
          <a:prstGeom prst="rect">
            <a:avLst/>
          </a:prstGeom>
          <a:solidFill>
            <a:srgbClr val="0D1F3C"/>
          </a:solidFill>
          <a:ln w="12700">
            <a:solidFill>
              <a:srgbClr val="0D1F3C"/>
            </a:solidFill>
            <a:prstDash val="solid"/>
          </a:ln>
        </p:spPr>
        <p:txBody>
          <a:bodyPr/>
          <a:lstStyle/>
          <a:p>
            <a:endParaRPr lang="en-US"/>
          </a:p>
        </p:txBody>
      </p:sp>
      <p:sp>
        <p:nvSpPr>
          <p:cNvPr id="11" name="Text 1">
            <a:extLst>
              <a:ext uri="{FF2B5EF4-FFF2-40B4-BE49-F238E27FC236}">
                <a16:creationId xmlns:a16="http://schemas.microsoft.com/office/drawing/2014/main" id="{1E66C9C3-A748-4DA1-FD9B-F08A456E34E6}"/>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Conclusion, CTA, + Q&amp;A</a:t>
            </a:r>
            <a:endParaRPr lang="en-US" sz="2800"/>
          </a:p>
        </p:txBody>
      </p:sp>
      <p:sp>
        <p:nvSpPr>
          <p:cNvPr id="12" name="Text 2">
            <a:extLst>
              <a:ext uri="{FF2B5EF4-FFF2-40B4-BE49-F238E27FC236}">
                <a16:creationId xmlns:a16="http://schemas.microsoft.com/office/drawing/2014/main" id="{E23FAABC-FBB0-4F07-3196-3E48EA2E1183}"/>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spTree>
    <p:extLst>
      <p:ext uri="{BB962C8B-B14F-4D97-AF65-F5344CB8AC3E}">
        <p14:creationId xmlns:p14="http://schemas.microsoft.com/office/powerpoint/2010/main" val="3751856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3B22-1A6A-E19F-0427-7ED67BC0B7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DCCA5D-52E1-8116-E489-557E5FF10F96}"/>
              </a:ext>
            </a:extLst>
          </p:cNvPr>
          <p:cNvPicPr>
            <a:picLocks noChangeAspect="1"/>
          </p:cNvPicPr>
          <p:nvPr/>
        </p:nvPicPr>
        <p:blipFill>
          <a:blip r:embed="rId2">
            <a:duotone>
              <a:schemeClr val="accent1">
                <a:shade val="45000"/>
                <a:satMod val="135000"/>
              </a:schemeClr>
              <a:prstClr val="white"/>
            </a:duotone>
            <a:alphaModFix amt="35000"/>
          </a:blip>
          <a:srcRect/>
          <a:stretch/>
        </p:blipFill>
        <p:spPr>
          <a:xfrm>
            <a:off x="2664347" y="0"/>
            <a:ext cx="6863306" cy="6863306"/>
          </a:xfrm>
          <a:prstGeom prst="rect">
            <a:avLst/>
          </a:prstGeom>
          <a:ln>
            <a:solidFill>
              <a:schemeClr val="bg1"/>
            </a:solidFill>
          </a:ln>
          <a:effectLst/>
        </p:spPr>
      </p:pic>
      <p:grpSp>
        <p:nvGrpSpPr>
          <p:cNvPr id="6" name="Group 5">
            <a:extLst>
              <a:ext uri="{FF2B5EF4-FFF2-40B4-BE49-F238E27FC236}">
                <a16:creationId xmlns:a16="http://schemas.microsoft.com/office/drawing/2014/main" id="{A9BC3BCB-11C4-9115-8DF7-E90722F05498}"/>
              </a:ext>
            </a:extLst>
          </p:cNvPr>
          <p:cNvGrpSpPr/>
          <p:nvPr/>
        </p:nvGrpSpPr>
        <p:grpSpPr>
          <a:xfrm>
            <a:off x="3048" y="6263640"/>
            <a:ext cx="12188952" cy="594360"/>
            <a:chOff x="-3289852" y="4045193"/>
            <a:chExt cx="12188952" cy="594360"/>
          </a:xfrm>
        </p:grpSpPr>
        <p:sp>
          <p:nvSpPr>
            <p:cNvPr id="3" name="Shape 1">
              <a:extLst>
                <a:ext uri="{FF2B5EF4-FFF2-40B4-BE49-F238E27FC236}">
                  <a16:creationId xmlns:a16="http://schemas.microsoft.com/office/drawing/2014/main" id="{B8C74B35-675B-6979-082F-534068909678}"/>
                </a:ext>
              </a:extLst>
            </p:cNvPr>
            <p:cNvSpPr/>
            <p:nvPr/>
          </p:nvSpPr>
          <p:spPr>
            <a:xfrm>
              <a:off x="-3289852" y="4045193"/>
              <a:ext cx="12188952" cy="594360"/>
            </a:xfrm>
            <a:prstGeom prst="rect">
              <a:avLst/>
            </a:prstGeom>
            <a:solidFill>
              <a:srgbClr val="1B3A6B"/>
            </a:solidFill>
            <a:ln w="12700">
              <a:solidFill>
                <a:srgbClr val="1B3A6B"/>
              </a:solidFill>
              <a:prstDash val="solid"/>
            </a:ln>
          </p:spPr>
          <p:txBody>
            <a:bodyPr/>
            <a:lstStyle/>
            <a:p>
              <a:endParaRPr lang="en-US"/>
            </a:p>
          </p:txBody>
        </p:sp>
        <p:sp>
          <p:nvSpPr>
            <p:cNvPr id="4" name="Text 16">
              <a:extLst>
                <a:ext uri="{FF2B5EF4-FFF2-40B4-BE49-F238E27FC236}">
                  <a16:creationId xmlns:a16="http://schemas.microsoft.com/office/drawing/2014/main" id="{1FEA8CDF-9713-5011-8359-09AE3FFCB6F0}"/>
                </a:ext>
              </a:extLst>
            </p:cNvPr>
            <p:cNvSpPr/>
            <p:nvPr/>
          </p:nvSpPr>
          <p:spPr>
            <a:xfrm>
              <a:off x="-3110948" y="4138709"/>
              <a:ext cx="6807460" cy="407328"/>
            </a:xfrm>
            <a:prstGeom prst="rect">
              <a:avLst/>
            </a:prstGeom>
            <a:noFill/>
            <a:ln/>
          </p:spPr>
          <p:txBody>
            <a:bodyPr wrap="square" lIns="91440" tIns="45720" rIns="91440" bIns="45720" rtlCol="0" anchor="ctr"/>
            <a:lstStyle/>
            <a:p>
              <a:r>
                <a:rPr lang="en-US" sz="2000" kern="0" spc="150">
                  <a:solidFill>
                    <a:srgbClr val="A0B0C8"/>
                  </a:solidFill>
                  <a:latin typeface="Calibri"/>
                  <a:ea typeface="Calibri"/>
                  <a:cs typeface="Calibri"/>
                </a:rPr>
                <a:t>NEELEY EQUITY RESEARCH CLUB | </a:t>
              </a:r>
              <a:r>
                <a:rPr lang="en-US" sz="2000" kern="0" spc="150">
                  <a:solidFill>
                    <a:srgbClr val="A0B0C8"/>
                  </a:solidFill>
                  <a:ea typeface="Calibri"/>
                  <a:cs typeface="Calibri"/>
                </a:rPr>
                <a:t>APRIL</a:t>
              </a:r>
              <a:r>
                <a:rPr lang="en-US" sz="2000" kern="0" spc="150">
                  <a:solidFill>
                    <a:srgbClr val="A0B0C8"/>
                  </a:solidFill>
                  <a:latin typeface="Calibri"/>
                  <a:ea typeface="Calibri"/>
                  <a:cs typeface="Calibri"/>
                </a:rPr>
                <a:t> 2026</a:t>
              </a:r>
              <a:endParaRPr lang="en-US" sz="2000">
                <a:latin typeface="Calibri"/>
                <a:ea typeface="Calibri"/>
                <a:cs typeface="Calibri"/>
              </a:endParaRPr>
            </a:p>
          </p:txBody>
        </p:sp>
      </p:grpSp>
      <p:sp>
        <p:nvSpPr>
          <p:cNvPr id="10" name="Shape 0">
            <a:extLst>
              <a:ext uri="{FF2B5EF4-FFF2-40B4-BE49-F238E27FC236}">
                <a16:creationId xmlns:a16="http://schemas.microsoft.com/office/drawing/2014/main" id="{E92D960D-8E02-61AE-FA11-9409C3B1B138}"/>
              </a:ext>
            </a:extLst>
          </p:cNvPr>
          <p:cNvSpPr/>
          <p:nvPr/>
        </p:nvSpPr>
        <p:spPr>
          <a:xfrm>
            <a:off x="3048" y="0"/>
            <a:ext cx="12188952" cy="960120"/>
          </a:xfrm>
          <a:prstGeom prst="rect">
            <a:avLst/>
          </a:prstGeom>
          <a:solidFill>
            <a:srgbClr val="0D1F3C"/>
          </a:solidFill>
          <a:ln w="12700">
            <a:solidFill>
              <a:srgbClr val="0D1F3C"/>
            </a:solidFill>
            <a:prstDash val="solid"/>
          </a:ln>
        </p:spPr>
        <p:txBody>
          <a:bodyPr/>
          <a:lstStyle/>
          <a:p>
            <a:endParaRPr lang="en-US"/>
          </a:p>
        </p:txBody>
      </p:sp>
      <p:sp>
        <p:nvSpPr>
          <p:cNvPr id="11" name="Text 1">
            <a:extLst>
              <a:ext uri="{FF2B5EF4-FFF2-40B4-BE49-F238E27FC236}">
                <a16:creationId xmlns:a16="http://schemas.microsoft.com/office/drawing/2014/main" id="{0018FF5B-B992-B1B4-5D5A-0B0615C1B7AA}"/>
              </a:ext>
            </a:extLst>
          </p:cNvPr>
          <p:cNvSpPr/>
          <p:nvPr/>
        </p:nvSpPr>
        <p:spPr>
          <a:xfrm>
            <a:off x="457200" y="0"/>
            <a:ext cx="9144000" cy="960120"/>
          </a:xfrm>
          <a:prstGeom prst="rect">
            <a:avLst/>
          </a:prstGeom>
          <a:noFill/>
          <a:ln/>
        </p:spPr>
        <p:txBody>
          <a:bodyPr wrap="square" rtlCol="0" anchor="ctr"/>
          <a:lstStyle/>
          <a:p>
            <a:pPr marL="0" indent="0">
              <a:buNone/>
            </a:pPr>
            <a:r>
              <a:rPr lang="en-US" sz="2800" b="1">
                <a:solidFill>
                  <a:srgbClr val="FFFFFF"/>
                </a:solidFill>
                <a:latin typeface="Trebuchet MS" pitchFamily="34" charset="0"/>
                <a:ea typeface="Trebuchet MS" pitchFamily="34" charset="-122"/>
                <a:cs typeface="Trebuchet MS" pitchFamily="34" charset="-120"/>
              </a:rPr>
              <a:t>Conclusion, CTA, + Q&amp;A</a:t>
            </a:r>
            <a:endParaRPr lang="en-US" sz="2800"/>
          </a:p>
        </p:txBody>
      </p:sp>
      <p:sp>
        <p:nvSpPr>
          <p:cNvPr id="12" name="Text 2">
            <a:extLst>
              <a:ext uri="{FF2B5EF4-FFF2-40B4-BE49-F238E27FC236}">
                <a16:creationId xmlns:a16="http://schemas.microsoft.com/office/drawing/2014/main" id="{62A89734-C158-861C-72A6-1550ABECBFAD}"/>
              </a:ext>
            </a:extLst>
          </p:cNvPr>
          <p:cNvSpPr/>
          <p:nvPr/>
        </p:nvSpPr>
        <p:spPr>
          <a:xfrm>
            <a:off x="10058400" y="137160"/>
            <a:ext cx="1737360" cy="685800"/>
          </a:xfrm>
          <a:prstGeom prst="rect">
            <a:avLst/>
          </a:prstGeom>
          <a:solidFill>
            <a:srgbClr val="C8933A"/>
          </a:solidFill>
          <a:ln/>
        </p:spPr>
        <p:txBody>
          <a:bodyPr wrap="square" rtlCol="0" anchor="ctr"/>
          <a:lstStyle/>
          <a:p>
            <a:pPr marL="0" indent="0" algn="ctr">
              <a:buNone/>
            </a:pPr>
            <a:r>
              <a:rPr lang="en-US" sz="1800" b="1">
                <a:solidFill>
                  <a:srgbClr val="0D1F3C"/>
                </a:solidFill>
                <a:latin typeface="Calibri" pitchFamily="34" charset="0"/>
                <a:ea typeface="Calibri" pitchFamily="34" charset="-122"/>
                <a:cs typeface="Calibri" pitchFamily="34" charset="-120"/>
              </a:rPr>
              <a:t>BUY</a:t>
            </a:r>
            <a:endParaRPr lang="en-US" sz="1800"/>
          </a:p>
        </p:txBody>
      </p:sp>
    </p:spTree>
    <p:extLst>
      <p:ext uri="{BB962C8B-B14F-4D97-AF65-F5344CB8AC3E}">
        <p14:creationId xmlns:p14="http://schemas.microsoft.com/office/powerpoint/2010/main" val="2474736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35C4C711BB774EBFBAD8F74AD958B1" ma:contentTypeVersion="8" ma:contentTypeDescription="Create a new document." ma:contentTypeScope="" ma:versionID="f605f0b9068bcb2f3955e37f95f4f98c">
  <xsd:schema xmlns:xsd="http://www.w3.org/2001/XMLSchema" xmlns:xs="http://www.w3.org/2001/XMLSchema" xmlns:p="http://schemas.microsoft.com/office/2006/metadata/properties" xmlns:ns3="a9b1f38a-165f-40a5-b996-202b77b945f4" xmlns:ns4="6625d290-795c-4a4a-bb85-2364d641f9f9" targetNamespace="http://schemas.microsoft.com/office/2006/metadata/properties" ma:root="true" ma:fieldsID="1b449718212bac0541c99d928ad223e1" ns3:_="" ns4:_="">
    <xsd:import namespace="a9b1f38a-165f-40a5-b996-202b77b945f4"/>
    <xsd:import namespace="6625d290-795c-4a4a-bb85-2364d641f9f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b1f38a-165f-40a5-b996-202b77b945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25d290-795c-4a4a-bb85-2364d641f9f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9b1f38a-165f-40a5-b996-202b77b945f4" xsi:nil="true"/>
  </documentManagement>
</p:properties>
</file>

<file path=customXml/itemProps1.xml><?xml version="1.0" encoding="utf-8"?>
<ds:datastoreItem xmlns:ds="http://schemas.openxmlformats.org/officeDocument/2006/customXml" ds:itemID="{8DA66112-0C09-493C-9322-AF432A50A597}">
  <ds:schemaRefs>
    <ds:schemaRef ds:uri="6625d290-795c-4a4a-bb85-2364d641f9f9"/>
    <ds:schemaRef ds:uri="a9b1f38a-165f-40a5-b996-202b77b945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0BDBC8A-762E-4093-94EA-DA83A3B92DE5}">
  <ds:schemaRefs>
    <ds:schemaRef ds:uri="http://schemas.microsoft.com/sharepoint/v3/contenttype/forms"/>
  </ds:schemaRefs>
</ds:datastoreItem>
</file>

<file path=customXml/itemProps3.xml><?xml version="1.0" encoding="utf-8"?>
<ds:datastoreItem xmlns:ds="http://schemas.openxmlformats.org/officeDocument/2006/customXml" ds:itemID="{8822F335-6552-4A0D-A224-09C78D10F4BF}">
  <ds:schemaRefs>
    <ds:schemaRef ds:uri="6625d290-795c-4a4a-bb85-2364d641f9f9"/>
    <ds:schemaRef ds:uri="a9b1f38a-165f-40a5-b996-202b77b945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26</Slides>
  <Notes>24</Notes>
  <HiddenSlides>1</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1</cp:revision>
  <dcterms:created xsi:type="dcterms:W3CDTF">2026-03-31T00:18:36Z</dcterms:created>
  <dcterms:modified xsi:type="dcterms:W3CDTF">2026-04-30T18:52:52Z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0x0101004535C4C711BB774EBFBAD8F74AD958B1</vt:lpwstr>
  </property>
</Properties>
</file>