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4E1B9-8F10-4D3F-5C5F-15ADA2BCB155}" v="129" dt="2023-06-23T00:43:15.361"/>
    <p1510:client id="{7DAD588C-0226-4381-A859-4D9BBBA60356}" v="620" dt="2023-06-22T20:44:25.787"/>
    <p1510:client id="{82C9C74F-BD55-367A-3F88-FDE7589A06A5}" v="54" dt="2023-06-22T21:15:31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nett, William" userId="S::w.bonnett@tcu.edu::27b80761-b53a-42be-9344-778fa205f017" providerId="AD" clId="Web-{0264E1B9-8F10-4D3F-5C5F-15ADA2BCB155}"/>
    <pc:docChg chg="addSld modSld sldOrd">
      <pc:chgData name="Bonnett, William" userId="S::w.bonnett@tcu.edu::27b80761-b53a-42be-9344-778fa205f017" providerId="AD" clId="Web-{0264E1B9-8F10-4D3F-5C5F-15ADA2BCB155}" dt="2023-06-23T03:24:49.837" v="123" actId="20577"/>
      <pc:docMkLst>
        <pc:docMk/>
      </pc:docMkLst>
      <pc:sldChg chg="modSp">
        <pc:chgData name="Bonnett, William" userId="S::w.bonnett@tcu.edu::27b80761-b53a-42be-9344-778fa205f017" providerId="AD" clId="Web-{0264E1B9-8F10-4D3F-5C5F-15ADA2BCB155}" dt="2023-06-23T03:24:49.837" v="123" actId="20577"/>
        <pc:sldMkLst>
          <pc:docMk/>
          <pc:sldMk cId="594375713" sldId="258"/>
        </pc:sldMkLst>
        <pc:graphicFrameChg chg="modGraphic">
          <ac:chgData name="Bonnett, William" userId="S::w.bonnett@tcu.edu::27b80761-b53a-42be-9344-778fa205f017" providerId="AD" clId="Web-{0264E1B9-8F10-4D3F-5C5F-15ADA2BCB155}" dt="2023-06-23T03:24:49.837" v="123" actId="20577"/>
          <ac:graphicFrameMkLst>
            <pc:docMk/>
            <pc:sldMk cId="594375713" sldId="258"/>
            <ac:graphicFrameMk id="12" creationId="{2FFC663A-BE22-8979-6A39-974E8B01E808}"/>
          </ac:graphicFrameMkLst>
        </pc:graphicFrameChg>
      </pc:sldChg>
      <pc:sldChg chg="modSp">
        <pc:chgData name="Bonnett, William" userId="S::w.bonnett@tcu.edu::27b80761-b53a-42be-9344-778fa205f017" providerId="AD" clId="Web-{0264E1B9-8F10-4D3F-5C5F-15ADA2BCB155}" dt="2023-06-23T00:43:14.236" v="108"/>
        <pc:sldMkLst>
          <pc:docMk/>
          <pc:sldMk cId="3900971" sldId="259"/>
        </pc:sldMkLst>
        <pc:graphicFrameChg chg="mod modGraphic">
          <ac:chgData name="Bonnett, William" userId="S::w.bonnett@tcu.edu::27b80761-b53a-42be-9344-778fa205f017" providerId="AD" clId="Web-{0264E1B9-8F10-4D3F-5C5F-15ADA2BCB155}" dt="2023-06-23T00:43:14.236" v="108"/>
          <ac:graphicFrameMkLst>
            <pc:docMk/>
            <pc:sldMk cId="3900971" sldId="259"/>
            <ac:graphicFrameMk id="5" creationId="{E2650D50-9EE9-DB34-2AFC-E79340A905B0}"/>
          </ac:graphicFrameMkLst>
        </pc:graphicFrameChg>
      </pc:sldChg>
      <pc:sldChg chg="addSp delSp modSp addAnim delAnim modAnim">
        <pc:chgData name="Bonnett, William" userId="S::w.bonnett@tcu.edu::27b80761-b53a-42be-9344-778fa205f017" providerId="AD" clId="Web-{0264E1B9-8F10-4D3F-5C5F-15ADA2BCB155}" dt="2023-06-23T00:39:15.384" v="86"/>
        <pc:sldMkLst>
          <pc:docMk/>
          <pc:sldMk cId="2992779985" sldId="260"/>
        </pc:sldMkLst>
        <pc:picChg chg="add mod">
          <ac:chgData name="Bonnett, William" userId="S::w.bonnett@tcu.edu::27b80761-b53a-42be-9344-778fa205f017" providerId="AD" clId="Web-{0264E1B9-8F10-4D3F-5C5F-15ADA2BCB155}" dt="2023-06-23T00:37:35.663" v="75" actId="1076"/>
          <ac:picMkLst>
            <pc:docMk/>
            <pc:sldMk cId="2992779985" sldId="260"/>
            <ac:picMk id="3" creationId="{4D6DAB97-7D9F-36A0-63EB-71A8F58EA834}"/>
          </ac:picMkLst>
        </pc:picChg>
        <pc:picChg chg="del">
          <ac:chgData name="Bonnett, William" userId="S::w.bonnett@tcu.edu::27b80761-b53a-42be-9344-778fa205f017" providerId="AD" clId="Web-{0264E1B9-8F10-4D3F-5C5F-15ADA2BCB155}" dt="2023-06-23T00:35:32.831" v="72"/>
          <ac:picMkLst>
            <pc:docMk/>
            <pc:sldMk cId="2992779985" sldId="260"/>
            <ac:picMk id="5" creationId="{6C15BF2F-FC85-17B9-515B-10FD203D1375}"/>
          </ac:picMkLst>
        </pc:picChg>
      </pc:sldChg>
      <pc:sldChg chg="addSp modSp addAnim delAnim modAnim">
        <pc:chgData name="Bonnett, William" userId="S::w.bonnett@tcu.edu::27b80761-b53a-42be-9344-778fa205f017" providerId="AD" clId="Web-{0264E1B9-8F10-4D3F-5C5F-15ADA2BCB155}" dt="2023-06-22T22:59:41.761" v="48"/>
        <pc:sldMkLst>
          <pc:docMk/>
          <pc:sldMk cId="1698777496" sldId="262"/>
        </pc:sldMkLst>
        <pc:spChg chg="add mod">
          <ac:chgData name="Bonnett, William" userId="S::w.bonnett@tcu.edu::27b80761-b53a-42be-9344-778fa205f017" providerId="AD" clId="Web-{0264E1B9-8F10-4D3F-5C5F-15ADA2BCB155}" dt="2023-06-22T21:35:25.259" v="15" actId="1076"/>
          <ac:spMkLst>
            <pc:docMk/>
            <pc:sldMk cId="1698777496" sldId="262"/>
            <ac:spMk id="3" creationId="{3CC6972C-52C5-A2AD-5118-74263D8B23F6}"/>
          </ac:spMkLst>
        </pc:spChg>
        <pc:picChg chg="mod">
          <ac:chgData name="Bonnett, William" userId="S::w.bonnett@tcu.edu::27b80761-b53a-42be-9344-778fa205f017" providerId="AD" clId="Web-{0264E1B9-8F10-4D3F-5C5F-15ADA2BCB155}" dt="2023-06-22T21:34:35.585" v="8" actId="1076"/>
          <ac:picMkLst>
            <pc:docMk/>
            <pc:sldMk cId="1698777496" sldId="262"/>
            <ac:picMk id="4" creationId="{3B09A2DA-E038-6DFE-A7D4-191CE071FD44}"/>
          </ac:picMkLst>
        </pc:picChg>
        <pc:picChg chg="mod">
          <ac:chgData name="Bonnett, William" userId="S::w.bonnett@tcu.edu::27b80761-b53a-42be-9344-778fa205f017" providerId="AD" clId="Web-{0264E1B9-8F10-4D3F-5C5F-15ADA2BCB155}" dt="2023-06-22T21:35:07.884" v="12" actId="1076"/>
          <ac:picMkLst>
            <pc:docMk/>
            <pc:sldMk cId="1698777496" sldId="262"/>
            <ac:picMk id="5" creationId="{D1669E72-F546-099B-EC09-21D1DDFB67B6}"/>
          </ac:picMkLst>
        </pc:picChg>
        <pc:cxnChg chg="add mod">
          <ac:chgData name="Bonnett, William" userId="S::w.bonnett@tcu.edu::27b80761-b53a-42be-9344-778fa205f017" providerId="AD" clId="Web-{0264E1B9-8F10-4D3F-5C5F-15ADA2BCB155}" dt="2023-06-22T21:37:06.920" v="28" actId="14100"/>
          <ac:cxnSpMkLst>
            <pc:docMk/>
            <pc:sldMk cId="1698777496" sldId="262"/>
            <ac:cxnSpMk id="7" creationId="{23F639EF-D7AB-B53D-2B7C-0ED05EBF981E}"/>
          </ac:cxnSpMkLst>
        </pc:cxnChg>
      </pc:sldChg>
      <pc:sldChg chg="addSp delSp modSp new mod ord setBg">
        <pc:chgData name="Bonnett, William" userId="S::w.bonnett@tcu.edu::27b80761-b53a-42be-9344-778fa205f017" providerId="AD" clId="Web-{0264E1B9-8F10-4D3F-5C5F-15ADA2BCB155}" dt="2023-06-23T00:12:41.849" v="71" actId="1076"/>
        <pc:sldMkLst>
          <pc:docMk/>
          <pc:sldMk cId="951218196" sldId="263"/>
        </pc:sldMkLst>
        <pc:spChg chg="add del mod">
          <ac:chgData name="Bonnett, William" userId="S::w.bonnett@tcu.edu::27b80761-b53a-42be-9344-778fa205f017" providerId="AD" clId="Web-{0264E1B9-8F10-4D3F-5C5F-15ADA2BCB155}" dt="2023-06-23T00:11:08.893" v="56"/>
          <ac:spMkLst>
            <pc:docMk/>
            <pc:sldMk cId="951218196" sldId="263"/>
            <ac:spMk id="2" creationId="{0691DBD6-C1E7-BECB-4ED1-320C8A8CAE6B}"/>
          </ac:spMkLst>
        </pc:spChg>
        <pc:spChg chg="del">
          <ac:chgData name="Bonnett, William" userId="S::w.bonnett@tcu.edu::27b80761-b53a-42be-9344-778fa205f017" providerId="AD" clId="Web-{0264E1B9-8F10-4D3F-5C5F-15ADA2BCB155}" dt="2023-06-23T00:10:23.470" v="53"/>
          <ac:spMkLst>
            <pc:docMk/>
            <pc:sldMk cId="951218196" sldId="263"/>
            <ac:spMk id="3" creationId="{A549A9EF-9AAC-60D4-FE55-3797737C79F9}"/>
          </ac:spMkLst>
        </pc:spChg>
        <pc:spChg chg="add mod">
          <ac:chgData name="Bonnett, William" userId="S::w.bonnett@tcu.edu::27b80761-b53a-42be-9344-778fa205f017" providerId="AD" clId="Web-{0264E1B9-8F10-4D3F-5C5F-15ADA2BCB155}" dt="2023-06-23T00:12:41.849" v="71" actId="1076"/>
          <ac:spMkLst>
            <pc:docMk/>
            <pc:sldMk cId="951218196" sldId="263"/>
            <ac:spMk id="5" creationId="{D089D51E-7B30-8F12-C7D4-BA67CB8C829D}"/>
          </ac:spMkLst>
        </pc:spChg>
        <pc:spChg chg="add">
          <ac:chgData name="Bonnett, William" userId="S::w.bonnett@tcu.edu::27b80761-b53a-42be-9344-778fa205f017" providerId="AD" clId="Web-{0264E1B9-8F10-4D3F-5C5F-15ADA2BCB155}" dt="2023-06-23T00:11:51.567" v="58"/>
          <ac:spMkLst>
            <pc:docMk/>
            <pc:sldMk cId="951218196" sldId="263"/>
            <ac:spMk id="9" creationId="{42A4FC2C-047E-45A5-965D-8E1E3BF09BC6}"/>
          </ac:spMkLst>
        </pc:spChg>
        <pc:picChg chg="add mod">
          <ac:chgData name="Bonnett, William" userId="S::w.bonnett@tcu.edu::27b80761-b53a-42be-9344-778fa205f017" providerId="AD" clId="Web-{0264E1B9-8F10-4D3F-5C5F-15ADA2BCB155}" dt="2023-06-23T00:11:51.567" v="58"/>
          <ac:picMkLst>
            <pc:docMk/>
            <pc:sldMk cId="951218196" sldId="263"/>
            <ac:picMk id="4" creationId="{0B087685-6DF8-597C-D7CC-40C28E138D0E}"/>
          </ac:picMkLst>
        </pc:picChg>
      </pc:sldChg>
    </pc:docChg>
  </pc:docChgLst>
  <pc:docChgLst>
    <pc:chgData name="Bonnett, William" userId="S::w.bonnett@tcu.edu::27b80761-b53a-42be-9344-778fa205f017" providerId="AD" clId="Web-{7DAD588C-0226-4381-A859-4D9BBBA60356}"/>
    <pc:docChg chg="addSld delSld modSld addMainMaster delMainMaster">
      <pc:chgData name="Bonnett, William" userId="S::w.bonnett@tcu.edu::27b80761-b53a-42be-9344-778fa205f017" providerId="AD" clId="Web-{7DAD588C-0226-4381-A859-4D9BBBA60356}" dt="2023-06-22T20:44:25.787" v="601"/>
      <pc:docMkLst>
        <pc:docMk/>
      </pc:docMkLst>
      <pc:sldChg chg="addSp delSp modSp mod setBg modClrScheme delDesignElem chgLayout">
        <pc:chgData name="Bonnett, William" userId="S::w.bonnett@tcu.edu::27b80761-b53a-42be-9344-778fa205f017" providerId="AD" clId="Web-{7DAD588C-0226-4381-A859-4D9BBBA60356}" dt="2023-06-22T18:12:02.745" v="91"/>
        <pc:sldMkLst>
          <pc:docMk/>
          <pc:sldMk cId="109857222" sldId="256"/>
        </pc:sldMkLst>
        <pc:spChg chg="del">
          <ac:chgData name="Bonnett, William" userId="S::w.bonnett@tcu.edu::27b80761-b53a-42be-9344-778fa205f017" providerId="AD" clId="Web-{7DAD588C-0226-4381-A859-4D9BBBA60356}" dt="2023-06-22T18:06:35.938" v="1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Bonnett, William" userId="S::w.bonnett@tcu.edu::27b80761-b53a-42be-9344-778fa205f017" providerId="AD" clId="Web-{7DAD588C-0226-4381-A859-4D9BBBA60356}" dt="2023-06-22T18:08:07.207" v="32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Bonnett, William" userId="S::w.bonnett@tcu.edu::27b80761-b53a-42be-9344-778fa205f017" providerId="AD" clId="Web-{7DAD588C-0226-4381-A859-4D9BBBA60356}" dt="2023-06-22T18:10:50.462" v="74" actId="20577"/>
          <ac:spMkLst>
            <pc:docMk/>
            <pc:sldMk cId="109857222" sldId="256"/>
            <ac:spMk id="7" creationId="{82D6983D-4905-AA4D-B94E-023CC2678C00}"/>
          </ac:spMkLst>
        </pc:spChg>
        <pc:spChg chg="add del">
          <ac:chgData name="Bonnett, William" userId="S::w.bonnett@tcu.edu::27b80761-b53a-42be-9344-778fa205f017" providerId="AD" clId="Web-{7DAD588C-0226-4381-A859-4D9BBBA60356}" dt="2023-06-22T18:07:34.237" v="27"/>
          <ac:spMkLst>
            <pc:docMk/>
            <pc:sldMk cId="109857222" sldId="256"/>
            <ac:spMk id="10" creationId="{362D44EE-C852-4460-B8B5-C4F2BC20510C}"/>
          </ac:spMkLst>
        </pc:spChg>
        <pc:spChg chg="add del">
          <ac:chgData name="Bonnett, William" userId="S::w.bonnett@tcu.edu::27b80761-b53a-42be-9344-778fa205f017" providerId="AD" clId="Web-{7DAD588C-0226-4381-A859-4D9BBBA60356}" dt="2023-06-22T18:07:34.237" v="27"/>
          <ac:spMkLst>
            <pc:docMk/>
            <pc:sldMk cId="109857222" sldId="256"/>
            <ac:spMk id="12" creationId="{658970D8-8D1D-4B5C-894B-E871CC86543D}"/>
          </ac:spMkLst>
        </pc:spChg>
        <pc:spChg chg="add del">
          <ac:chgData name="Bonnett, William" userId="S::w.bonnett@tcu.edu::27b80761-b53a-42be-9344-778fa205f017" providerId="AD" clId="Web-{7DAD588C-0226-4381-A859-4D9BBBA60356}" dt="2023-06-22T18:07:34.237" v="27"/>
          <ac:spMkLst>
            <pc:docMk/>
            <pc:sldMk cId="109857222" sldId="256"/>
            <ac:spMk id="14" creationId="{F227E5B6-9132-43CA-B503-37A18562ADF2}"/>
          </ac:spMkLst>
        </pc:spChg>
        <pc:spChg chg="add del">
          <ac:chgData name="Bonnett, William" userId="S::w.bonnett@tcu.edu::27b80761-b53a-42be-9344-778fa205f017" providerId="AD" clId="Web-{7DAD588C-0226-4381-A859-4D9BBBA60356}" dt="2023-06-22T18:07:34.237" v="27"/>
          <ac:spMkLst>
            <pc:docMk/>
            <pc:sldMk cId="109857222" sldId="256"/>
            <ac:spMk id="16" creationId="{03C2051E-A88D-48E5-BACF-AAED17892722}"/>
          </ac:spMkLst>
        </pc:spChg>
        <pc:spChg chg="add del">
          <ac:chgData name="Bonnett, William" userId="S::w.bonnett@tcu.edu::27b80761-b53a-42be-9344-778fa205f017" providerId="AD" clId="Web-{7DAD588C-0226-4381-A859-4D9BBBA60356}" dt="2023-06-22T18:07:34.237" v="27"/>
          <ac:spMkLst>
            <pc:docMk/>
            <pc:sldMk cId="109857222" sldId="256"/>
            <ac:spMk id="18" creationId="{7821A508-2985-4905-874A-527429BAABFA}"/>
          </ac:spMkLst>
        </pc:spChg>
        <pc:spChg chg="add del">
          <ac:chgData name="Bonnett, William" userId="S::w.bonnett@tcu.edu::27b80761-b53a-42be-9344-778fa205f017" providerId="AD" clId="Web-{7DAD588C-0226-4381-A859-4D9BBBA60356}" dt="2023-06-22T18:07:34.237" v="27"/>
          <ac:spMkLst>
            <pc:docMk/>
            <pc:sldMk cId="109857222" sldId="256"/>
            <ac:spMk id="20" creationId="{D2929CB1-0E3C-4B2D-ADC5-0154FB33BA44}"/>
          </ac:spMkLst>
        </pc:spChg>
        <pc:spChg chg="add del">
          <ac:chgData name="Bonnett, William" userId="S::w.bonnett@tcu.edu::27b80761-b53a-42be-9344-778fa205f017" providerId="AD" clId="Web-{7DAD588C-0226-4381-A859-4D9BBBA60356}" dt="2023-06-22T18:07:34.237" v="27"/>
          <ac:spMkLst>
            <pc:docMk/>
            <pc:sldMk cId="109857222" sldId="256"/>
            <ac:spMk id="22" creationId="{5F2F0C84-BE8C-4DC2-A6D3-30349A801D5C}"/>
          </ac:spMkLst>
        </pc:spChg>
        <pc:spChg chg="add del">
          <ac:chgData name="Bonnett, William" userId="S::w.bonnett@tcu.edu::27b80761-b53a-42be-9344-778fa205f017" providerId="AD" clId="Web-{7DAD588C-0226-4381-A859-4D9BBBA60356}" dt="2023-06-22T18:11:55.511" v="87"/>
          <ac:spMkLst>
            <pc:docMk/>
            <pc:sldMk cId="109857222" sldId="256"/>
            <ac:spMk id="24" creationId="{ECC07320-C2CA-4E29-8481-9D9E143C7788}"/>
          </ac:spMkLst>
        </pc:spChg>
        <pc:picChg chg="add del mod">
          <ac:chgData name="Bonnett, William" userId="S::w.bonnett@tcu.edu::27b80761-b53a-42be-9344-778fa205f017" providerId="AD" clId="Web-{7DAD588C-0226-4381-A859-4D9BBBA60356}" dt="2023-06-22T18:06:44.813" v="20"/>
          <ac:picMkLst>
            <pc:docMk/>
            <pc:sldMk cId="109857222" sldId="256"/>
            <ac:picMk id="4" creationId="{4AB12D83-7E50-FC8F-5FEA-03970BEFD475}"/>
          </ac:picMkLst>
        </pc:picChg>
        <pc:picChg chg="add del mod">
          <ac:chgData name="Bonnett, William" userId="S::w.bonnett@tcu.edu::27b80761-b53a-42be-9344-778fa205f017" providerId="AD" clId="Web-{7DAD588C-0226-4381-A859-4D9BBBA60356}" dt="2023-06-22T18:07:37.393" v="29"/>
          <ac:picMkLst>
            <pc:docMk/>
            <pc:sldMk cId="109857222" sldId="256"/>
            <ac:picMk id="5" creationId="{1375987B-D2BB-9085-D31E-A417C69E2CF7}"/>
          </ac:picMkLst>
        </pc:picChg>
        <pc:picChg chg="add mod">
          <ac:chgData name="Bonnett, William" userId="S::w.bonnett@tcu.edu::27b80761-b53a-42be-9344-778fa205f017" providerId="AD" clId="Web-{7DAD588C-0226-4381-A859-4D9BBBA60356}" dt="2023-06-22T18:08:22.457" v="35" actId="14100"/>
          <ac:picMkLst>
            <pc:docMk/>
            <pc:sldMk cId="109857222" sldId="256"/>
            <ac:picMk id="6" creationId="{2A8B8E1E-F763-F278-71EC-C1EE3D932E56}"/>
          </ac:picMkLst>
        </pc:picChg>
      </pc:sldChg>
      <pc:sldChg chg="addSp delSp modSp new mod setBg modClrScheme chgLayout">
        <pc:chgData name="Bonnett, William" userId="S::w.bonnett@tcu.edu::27b80761-b53a-42be-9344-778fa205f017" providerId="AD" clId="Web-{7DAD588C-0226-4381-A859-4D9BBBA60356}" dt="2023-06-22T19:32:14.668" v="150"/>
        <pc:sldMkLst>
          <pc:docMk/>
          <pc:sldMk cId="2418782474" sldId="257"/>
        </pc:sldMkLst>
        <pc:spChg chg="mod ord">
          <ac:chgData name="Bonnett, William" userId="S::w.bonnett@tcu.edu::27b80761-b53a-42be-9344-778fa205f017" providerId="AD" clId="Web-{7DAD588C-0226-4381-A859-4D9BBBA60356}" dt="2023-06-22T19:31:50.168" v="148"/>
          <ac:spMkLst>
            <pc:docMk/>
            <pc:sldMk cId="2418782474" sldId="257"/>
            <ac:spMk id="2" creationId="{5907A2B9-8A90-8CDE-4D6A-6E902A2F6875}"/>
          </ac:spMkLst>
        </pc:spChg>
        <pc:spChg chg="mod ord">
          <ac:chgData name="Bonnett, William" userId="S::w.bonnett@tcu.edu::27b80761-b53a-42be-9344-778fa205f017" providerId="AD" clId="Web-{7DAD588C-0226-4381-A859-4D9BBBA60356}" dt="2023-06-22T19:31:50.168" v="148"/>
          <ac:spMkLst>
            <pc:docMk/>
            <pc:sldMk cId="2418782474" sldId="257"/>
            <ac:spMk id="3" creationId="{2AFD16B6-8F45-60AA-C6DC-A08A54A834A2}"/>
          </ac:spMkLst>
        </pc:spChg>
        <pc:spChg chg="add del">
          <ac:chgData name="Bonnett, William" userId="S::w.bonnett@tcu.edu::27b80761-b53a-42be-9344-778fa205f017" providerId="AD" clId="Web-{7DAD588C-0226-4381-A859-4D9BBBA60356}" dt="2023-06-22T19:31:45.120" v="143"/>
          <ac:spMkLst>
            <pc:docMk/>
            <pc:sldMk cId="2418782474" sldId="257"/>
            <ac:spMk id="9" creationId="{04812C46-200A-4DEB-A05E-3ED6C68C2387}"/>
          </ac:spMkLst>
        </pc:spChg>
        <pc:spChg chg="add del">
          <ac:chgData name="Bonnett, William" userId="S::w.bonnett@tcu.edu::27b80761-b53a-42be-9344-778fa205f017" providerId="AD" clId="Web-{7DAD588C-0226-4381-A859-4D9BBBA60356}" dt="2023-06-22T19:31:45.120" v="143"/>
          <ac:spMkLst>
            <pc:docMk/>
            <pc:sldMk cId="2418782474" sldId="257"/>
            <ac:spMk id="11" creationId="{D1EA859B-E555-4109-94F3-6700E046E008}"/>
          </ac:spMkLst>
        </pc:spChg>
        <pc:spChg chg="add del">
          <ac:chgData name="Bonnett, William" userId="S::w.bonnett@tcu.edu::27b80761-b53a-42be-9344-778fa205f017" providerId="AD" clId="Web-{7DAD588C-0226-4381-A859-4D9BBBA60356}" dt="2023-06-22T19:31:47.667" v="145"/>
          <ac:spMkLst>
            <pc:docMk/>
            <pc:sldMk cId="2418782474" sldId="257"/>
            <ac:spMk id="13" creationId="{F13C74B1-5B17-4795-BED0-7140497B445A}"/>
          </ac:spMkLst>
        </pc:spChg>
        <pc:spChg chg="add del">
          <ac:chgData name="Bonnett, William" userId="S::w.bonnett@tcu.edu::27b80761-b53a-42be-9344-778fa205f017" providerId="AD" clId="Web-{7DAD588C-0226-4381-A859-4D9BBBA60356}" dt="2023-06-22T19:31:47.667" v="145"/>
          <ac:spMkLst>
            <pc:docMk/>
            <pc:sldMk cId="2418782474" sldId="257"/>
            <ac:spMk id="14" creationId="{D4974D33-8DC5-464E-8C6D-BE58F0669C17}"/>
          </ac:spMkLst>
        </pc:spChg>
        <pc:spChg chg="add del">
          <ac:chgData name="Bonnett, William" userId="S::w.bonnett@tcu.edu::27b80761-b53a-42be-9344-778fa205f017" providerId="AD" clId="Web-{7DAD588C-0226-4381-A859-4D9BBBA60356}" dt="2023-06-22T19:31:50.152" v="147"/>
          <ac:spMkLst>
            <pc:docMk/>
            <pc:sldMk cId="2418782474" sldId="257"/>
            <ac:spMk id="16" creationId="{04812C46-200A-4DEB-A05E-3ED6C68C2387}"/>
          </ac:spMkLst>
        </pc:spChg>
        <pc:spChg chg="add del">
          <ac:chgData name="Bonnett, William" userId="S::w.bonnett@tcu.edu::27b80761-b53a-42be-9344-778fa205f017" providerId="AD" clId="Web-{7DAD588C-0226-4381-A859-4D9BBBA60356}" dt="2023-06-22T19:31:50.152" v="147"/>
          <ac:spMkLst>
            <pc:docMk/>
            <pc:sldMk cId="2418782474" sldId="257"/>
            <ac:spMk id="17" creationId="{D1EA859B-E555-4109-94F3-6700E046E008}"/>
          </ac:spMkLst>
        </pc:spChg>
        <pc:spChg chg="add">
          <ac:chgData name="Bonnett, William" userId="S::w.bonnett@tcu.edu::27b80761-b53a-42be-9344-778fa205f017" providerId="AD" clId="Web-{7DAD588C-0226-4381-A859-4D9BBBA60356}" dt="2023-06-22T19:31:50.168" v="148"/>
          <ac:spMkLst>
            <pc:docMk/>
            <pc:sldMk cId="2418782474" sldId="257"/>
            <ac:spMk id="19" creationId="{04812C46-200A-4DEB-A05E-3ED6C68C2387}"/>
          </ac:spMkLst>
        </pc:spChg>
        <pc:spChg chg="add">
          <ac:chgData name="Bonnett, William" userId="S::w.bonnett@tcu.edu::27b80761-b53a-42be-9344-778fa205f017" providerId="AD" clId="Web-{7DAD588C-0226-4381-A859-4D9BBBA60356}" dt="2023-06-22T19:31:50.168" v="148"/>
          <ac:spMkLst>
            <pc:docMk/>
            <pc:sldMk cId="2418782474" sldId="257"/>
            <ac:spMk id="20" creationId="{D1EA859B-E555-4109-94F3-6700E046E008}"/>
          </ac:spMkLst>
        </pc:spChg>
        <pc:picChg chg="add mod ord">
          <ac:chgData name="Bonnett, William" userId="S::w.bonnett@tcu.edu::27b80761-b53a-42be-9344-778fa205f017" providerId="AD" clId="Web-{7DAD588C-0226-4381-A859-4D9BBBA60356}" dt="2023-06-22T19:31:50.168" v="148"/>
          <ac:picMkLst>
            <pc:docMk/>
            <pc:sldMk cId="2418782474" sldId="257"/>
            <ac:picMk id="4" creationId="{7B8F7F7E-CE7E-8CE8-8E66-CBF87AB15687}"/>
          </ac:picMkLst>
        </pc:picChg>
      </pc:sldChg>
      <pc:sldChg chg="new del">
        <pc:chgData name="Bonnett, William" userId="S::w.bonnett@tcu.edu::27b80761-b53a-42be-9344-778fa205f017" providerId="AD" clId="Web-{7DAD588C-0226-4381-A859-4D9BBBA60356}" dt="2023-06-22T18:11:06.509" v="77"/>
        <pc:sldMkLst>
          <pc:docMk/>
          <pc:sldMk cId="74011877" sldId="258"/>
        </pc:sldMkLst>
      </pc:sldChg>
      <pc:sldChg chg="addSp delSp modSp new mod setBg">
        <pc:chgData name="Bonnett, William" userId="S::w.bonnett@tcu.edu::27b80761-b53a-42be-9344-778fa205f017" providerId="AD" clId="Web-{7DAD588C-0226-4381-A859-4D9BBBA60356}" dt="2023-06-22T20:14:15.170" v="359" actId="20577"/>
        <pc:sldMkLst>
          <pc:docMk/>
          <pc:sldMk cId="594375713" sldId="258"/>
        </pc:sldMkLst>
        <pc:spChg chg="mod">
          <ac:chgData name="Bonnett, William" userId="S::w.bonnett@tcu.edu::27b80761-b53a-42be-9344-778fa205f017" providerId="AD" clId="Web-{7DAD588C-0226-4381-A859-4D9BBBA60356}" dt="2023-06-22T19:43:47.554" v="263" actId="14100"/>
          <ac:spMkLst>
            <pc:docMk/>
            <pc:sldMk cId="594375713" sldId="258"/>
            <ac:spMk id="2" creationId="{F34F9C0C-3858-8DFC-0966-280BB5B2C558}"/>
          </ac:spMkLst>
        </pc:spChg>
        <pc:spChg chg="add del mod">
          <ac:chgData name="Bonnett, William" userId="S::w.bonnett@tcu.edu::27b80761-b53a-42be-9344-778fa205f017" providerId="AD" clId="Web-{7DAD588C-0226-4381-A859-4D9BBBA60356}" dt="2023-06-22T19:48:52.003" v="301"/>
          <ac:spMkLst>
            <pc:docMk/>
            <pc:sldMk cId="594375713" sldId="258"/>
            <ac:spMk id="3" creationId="{9B100959-54EF-1EE8-4C4C-283E8CF4B7BA}"/>
          </ac:spMkLst>
        </pc:spChg>
        <pc:spChg chg="add del mod">
          <ac:chgData name="Bonnett, William" userId="S::w.bonnett@tcu.edu::27b80761-b53a-42be-9344-778fa205f017" providerId="AD" clId="Web-{7DAD588C-0226-4381-A859-4D9BBBA60356}" dt="2023-06-22T19:45:36.886" v="272"/>
          <ac:spMkLst>
            <pc:docMk/>
            <pc:sldMk cId="594375713" sldId="258"/>
            <ac:spMk id="5" creationId="{50354E85-9770-9E1D-2810-4A755EA98A93}"/>
          </ac:spMkLst>
        </pc:spChg>
        <pc:spChg chg="add del mod ord">
          <ac:chgData name="Bonnett, William" userId="S::w.bonnett@tcu.edu::27b80761-b53a-42be-9344-778fa205f017" providerId="AD" clId="Web-{7DAD588C-0226-4381-A859-4D9BBBA60356}" dt="2023-06-22T19:48:13.001" v="292"/>
          <ac:spMkLst>
            <pc:docMk/>
            <pc:sldMk cId="594375713" sldId="258"/>
            <ac:spMk id="7" creationId="{AB2992CF-E675-03EF-960F-A646D205D8FE}"/>
          </ac:spMkLst>
        </pc:spChg>
        <pc:graphicFrameChg chg="add del">
          <ac:chgData name="Bonnett, William" userId="S::w.bonnett@tcu.edu::27b80761-b53a-42be-9344-778fa205f017" providerId="AD" clId="Web-{7DAD588C-0226-4381-A859-4D9BBBA60356}" dt="2023-06-22T19:48:45.080" v="296"/>
          <ac:graphicFrameMkLst>
            <pc:docMk/>
            <pc:sldMk cId="594375713" sldId="258"/>
            <ac:graphicFrameMk id="6" creationId="{2391F6C5-5163-8BCE-90D9-04925C8AC488}"/>
          </ac:graphicFrameMkLst>
        </pc:graphicFrameChg>
        <pc:graphicFrameChg chg="add del">
          <ac:chgData name="Bonnett, William" userId="S::w.bonnett@tcu.edu::27b80761-b53a-42be-9344-778fa205f017" providerId="AD" clId="Web-{7DAD588C-0226-4381-A859-4D9BBBA60356}" dt="2023-06-22T19:48:48.424" v="298"/>
          <ac:graphicFrameMkLst>
            <pc:docMk/>
            <pc:sldMk cId="594375713" sldId="258"/>
            <ac:graphicFrameMk id="8" creationId="{389A44D7-4415-1AA3-B2BA-C90E43963A94}"/>
          </ac:graphicFrameMkLst>
        </pc:graphicFrameChg>
        <pc:graphicFrameChg chg="add del">
          <ac:chgData name="Bonnett, William" userId="S::w.bonnett@tcu.edu::27b80761-b53a-42be-9344-778fa205f017" providerId="AD" clId="Web-{7DAD588C-0226-4381-A859-4D9BBBA60356}" dt="2023-06-22T19:48:51.971" v="300"/>
          <ac:graphicFrameMkLst>
            <pc:docMk/>
            <pc:sldMk cId="594375713" sldId="258"/>
            <ac:graphicFrameMk id="10" creationId="{C02338E1-78E1-B15A-6642-D142AB5EE058}"/>
          </ac:graphicFrameMkLst>
        </pc:graphicFrameChg>
        <pc:graphicFrameChg chg="add mod modGraphic">
          <ac:chgData name="Bonnett, William" userId="S::w.bonnett@tcu.edu::27b80761-b53a-42be-9344-778fa205f017" providerId="AD" clId="Web-{7DAD588C-0226-4381-A859-4D9BBBA60356}" dt="2023-06-22T20:14:15.170" v="359" actId="20577"/>
          <ac:graphicFrameMkLst>
            <pc:docMk/>
            <pc:sldMk cId="594375713" sldId="258"/>
            <ac:graphicFrameMk id="12" creationId="{2FFC663A-BE22-8979-6A39-974E8B01E808}"/>
          </ac:graphicFrameMkLst>
        </pc:graphicFrameChg>
        <pc:picChg chg="add mod">
          <ac:chgData name="Bonnett, William" userId="S::w.bonnett@tcu.edu::27b80761-b53a-42be-9344-778fa205f017" providerId="AD" clId="Web-{7DAD588C-0226-4381-A859-4D9BBBA60356}" dt="2023-06-22T20:11:08.694" v="321" actId="1076"/>
          <ac:picMkLst>
            <pc:docMk/>
            <pc:sldMk cId="594375713" sldId="258"/>
            <ac:picMk id="4" creationId="{98F4A596-5D96-BDC8-3BB6-0335CC374FC6}"/>
          </ac:picMkLst>
        </pc:picChg>
        <pc:picChg chg="add mod">
          <ac:chgData name="Bonnett, William" userId="S::w.bonnett@tcu.edu::27b80761-b53a-42be-9344-778fa205f017" providerId="AD" clId="Web-{7DAD588C-0226-4381-A859-4D9BBBA60356}" dt="2023-06-22T20:11:04.460" v="320" actId="1076"/>
          <ac:picMkLst>
            <pc:docMk/>
            <pc:sldMk cId="594375713" sldId="258"/>
            <ac:picMk id="19" creationId="{F9D6C7FD-3A16-E447-4DE4-28AA8F810B94}"/>
          </ac:picMkLst>
        </pc:picChg>
      </pc:sldChg>
      <pc:sldChg chg="addSp delSp modSp new mod setBg">
        <pc:chgData name="Bonnett, William" userId="S::w.bonnett@tcu.edu::27b80761-b53a-42be-9344-778fa205f017" providerId="AD" clId="Web-{7DAD588C-0226-4381-A859-4D9BBBA60356}" dt="2023-06-22T20:18:48.618" v="457" actId="1076"/>
        <pc:sldMkLst>
          <pc:docMk/>
          <pc:sldMk cId="3900971" sldId="259"/>
        </pc:sldMkLst>
        <pc:spChg chg="mod">
          <ac:chgData name="Bonnett, William" userId="S::w.bonnett@tcu.edu::27b80761-b53a-42be-9344-778fa205f017" providerId="AD" clId="Web-{7DAD588C-0226-4381-A859-4D9BBBA60356}" dt="2023-06-22T20:18:48.618" v="457" actId="1076"/>
          <ac:spMkLst>
            <pc:docMk/>
            <pc:sldMk cId="3900971" sldId="259"/>
            <ac:spMk id="2" creationId="{0ACB9093-CE2F-1F2F-B168-9585DE00756F}"/>
          </ac:spMkLst>
        </pc:spChg>
        <pc:spChg chg="del">
          <ac:chgData name="Bonnett, William" userId="S::w.bonnett@tcu.edu::27b80761-b53a-42be-9344-778fa205f017" providerId="AD" clId="Web-{7DAD588C-0226-4381-A859-4D9BBBA60356}" dt="2023-06-22T20:15:40.205" v="368"/>
          <ac:spMkLst>
            <pc:docMk/>
            <pc:sldMk cId="3900971" sldId="259"/>
            <ac:spMk id="3" creationId="{F9CF45BE-E3C2-C893-5CC6-F4CFE83CC9F7}"/>
          </ac:spMkLst>
        </pc:spChg>
        <pc:graphicFrameChg chg="add mod ord modGraphic">
          <ac:chgData name="Bonnett, William" userId="S::w.bonnett@tcu.edu::27b80761-b53a-42be-9344-778fa205f017" providerId="AD" clId="Web-{7DAD588C-0226-4381-A859-4D9BBBA60356}" dt="2023-06-22T20:17:49.382" v="438"/>
          <ac:graphicFrameMkLst>
            <pc:docMk/>
            <pc:sldMk cId="3900971" sldId="259"/>
            <ac:graphicFrameMk id="5" creationId="{E2650D50-9EE9-DB34-2AFC-E79340A905B0}"/>
          </ac:graphicFrameMkLst>
        </pc:graphicFrameChg>
      </pc:sldChg>
      <pc:sldChg chg="addSp delSp modSp new mod setBg">
        <pc:chgData name="Bonnett, William" userId="S::w.bonnett@tcu.edu::27b80761-b53a-42be-9344-778fa205f017" providerId="AD" clId="Web-{7DAD588C-0226-4381-A859-4D9BBBA60356}" dt="2023-06-22T20:34:02.169" v="561" actId="1076"/>
        <pc:sldMkLst>
          <pc:docMk/>
          <pc:sldMk cId="2992779985" sldId="260"/>
        </pc:sldMkLst>
        <pc:spChg chg="mod">
          <ac:chgData name="Bonnett, William" userId="S::w.bonnett@tcu.edu::27b80761-b53a-42be-9344-778fa205f017" providerId="AD" clId="Web-{7DAD588C-0226-4381-A859-4D9BBBA60356}" dt="2023-06-22T20:27:59.765" v="494" actId="20577"/>
          <ac:spMkLst>
            <pc:docMk/>
            <pc:sldMk cId="2992779985" sldId="260"/>
            <ac:spMk id="2" creationId="{A13B45FB-6F96-4B56-3748-30E57268061D}"/>
          </ac:spMkLst>
        </pc:spChg>
        <pc:spChg chg="del mod">
          <ac:chgData name="Bonnett, William" userId="S::w.bonnett@tcu.edu::27b80761-b53a-42be-9344-778fa205f017" providerId="AD" clId="Web-{7DAD588C-0226-4381-A859-4D9BBBA60356}" dt="2023-06-22T20:25:48.713" v="461"/>
          <ac:spMkLst>
            <pc:docMk/>
            <pc:sldMk cId="2992779985" sldId="260"/>
            <ac:spMk id="3" creationId="{A17EDBD1-5876-D326-6C17-B5ABF8DB18EB}"/>
          </ac:spMkLst>
        </pc:spChg>
        <pc:spChg chg="add mod">
          <ac:chgData name="Bonnett, William" userId="S::w.bonnett@tcu.edu::27b80761-b53a-42be-9344-778fa205f017" providerId="AD" clId="Web-{7DAD588C-0226-4381-A859-4D9BBBA60356}" dt="2023-06-22T20:30:33.708" v="534" actId="1076"/>
          <ac:spMkLst>
            <pc:docMk/>
            <pc:sldMk cId="2992779985" sldId="260"/>
            <ac:spMk id="8" creationId="{E3C6C8C2-2530-B1FE-2C72-8D6F492DF159}"/>
          </ac:spMkLst>
        </pc:spChg>
        <pc:spChg chg="add del">
          <ac:chgData name="Bonnett, William" userId="S::w.bonnett@tcu.edu::27b80761-b53a-42be-9344-778fa205f017" providerId="AD" clId="Web-{7DAD588C-0226-4381-A859-4D9BBBA60356}" dt="2023-06-22T20:27:30.013" v="484"/>
          <ac:spMkLst>
            <pc:docMk/>
            <pc:sldMk cId="2992779985" sldId="260"/>
            <ac:spMk id="9" creationId="{BCED4D40-4B67-4331-AC48-79B82B4A47D8}"/>
          </ac:spMkLst>
        </pc:spChg>
        <pc:spChg chg="add mod">
          <ac:chgData name="Bonnett, William" userId="S::w.bonnett@tcu.edu::27b80761-b53a-42be-9344-778fa205f017" providerId="AD" clId="Web-{7DAD588C-0226-4381-A859-4D9BBBA60356}" dt="2023-06-22T20:30:39.271" v="535" actId="1076"/>
          <ac:spMkLst>
            <pc:docMk/>
            <pc:sldMk cId="2992779985" sldId="260"/>
            <ac:spMk id="10" creationId="{A529B7AE-C2A2-515B-4D09-9BC9D37D9727}"/>
          </ac:spMkLst>
        </pc:spChg>
        <pc:spChg chg="add del">
          <ac:chgData name="Bonnett, William" userId="S::w.bonnett@tcu.edu::27b80761-b53a-42be-9344-778fa205f017" providerId="AD" clId="Web-{7DAD588C-0226-4381-A859-4D9BBBA60356}" dt="2023-06-22T20:27:30.013" v="484"/>
          <ac:spMkLst>
            <pc:docMk/>
            <pc:sldMk cId="2992779985" sldId="260"/>
            <ac:spMk id="11" creationId="{670CEDEF-4F34-412E-84EE-329C1E936AF5}"/>
          </ac:spMkLst>
        </pc:spChg>
        <pc:spChg chg="add mod">
          <ac:chgData name="Bonnett, William" userId="S::w.bonnett@tcu.edu::27b80761-b53a-42be-9344-778fa205f017" providerId="AD" clId="Web-{7DAD588C-0226-4381-A859-4D9BBBA60356}" dt="2023-06-22T20:33:22.074" v="557" actId="1076"/>
          <ac:spMkLst>
            <pc:docMk/>
            <pc:sldMk cId="2992779985" sldId="260"/>
            <ac:spMk id="12" creationId="{5705A3B4-BE72-3198-CD75-74B66EBA5CF8}"/>
          </ac:spMkLst>
        </pc:spChg>
        <pc:spChg chg="add">
          <ac:chgData name="Bonnett, William" userId="S::w.bonnett@tcu.edu::27b80761-b53a-42be-9344-778fa205f017" providerId="AD" clId="Web-{7DAD588C-0226-4381-A859-4D9BBBA60356}" dt="2023-06-22T20:27:30.013" v="484"/>
          <ac:spMkLst>
            <pc:docMk/>
            <pc:sldMk cId="2992779985" sldId="260"/>
            <ac:spMk id="16" creationId="{53F29798-D584-4792-9B62-3F5F5C36D619}"/>
          </ac:spMkLst>
        </pc:spChg>
        <pc:grpChg chg="add del mod">
          <ac:chgData name="Bonnett, William" userId="S::w.bonnett@tcu.edu::27b80761-b53a-42be-9344-778fa205f017" providerId="AD" clId="Web-{7DAD588C-0226-4381-A859-4D9BBBA60356}" dt="2023-06-22T20:26:57.497" v="473"/>
          <ac:grpSpMkLst>
            <pc:docMk/>
            <pc:sldMk cId="2992779985" sldId="260"/>
            <ac:grpSpMk id="6" creationId="{F2A21A16-3B47-3893-D297-F8A6B918F80F}"/>
          </ac:grpSpMkLst>
        </pc:grpChg>
        <pc:grpChg chg="add mod">
          <ac:chgData name="Bonnett, William" userId="S::w.bonnett@tcu.edu::27b80761-b53a-42be-9344-778fa205f017" providerId="AD" clId="Web-{7DAD588C-0226-4381-A859-4D9BBBA60356}" dt="2023-06-22T20:34:02.169" v="561" actId="1076"/>
          <ac:grpSpMkLst>
            <pc:docMk/>
            <pc:sldMk cId="2992779985" sldId="260"/>
            <ac:grpSpMk id="7" creationId="{7610E0EF-3AEB-74C3-C42E-94EE458799F0}"/>
          </ac:grpSpMkLst>
        </pc:grpChg>
        <pc:picChg chg="add mod topLvl">
          <ac:chgData name="Bonnett, William" userId="S::w.bonnett@tcu.edu::27b80761-b53a-42be-9344-778fa205f017" providerId="AD" clId="Web-{7DAD588C-0226-4381-A859-4D9BBBA60356}" dt="2023-06-22T20:27:02.059" v="476" actId="1076"/>
          <ac:picMkLst>
            <pc:docMk/>
            <pc:sldMk cId="2992779985" sldId="260"/>
            <ac:picMk id="4" creationId="{D75AFF1C-F366-CDEE-56AD-3A78D623FEF0}"/>
          </ac:picMkLst>
        </pc:picChg>
        <pc:picChg chg="add mod topLvl">
          <ac:chgData name="Bonnett, William" userId="S::w.bonnett@tcu.edu::27b80761-b53a-42be-9344-778fa205f017" providerId="AD" clId="Web-{7DAD588C-0226-4381-A859-4D9BBBA60356}" dt="2023-06-22T20:27:08.169" v="478" actId="1076"/>
          <ac:picMkLst>
            <pc:docMk/>
            <pc:sldMk cId="2992779985" sldId="260"/>
            <ac:picMk id="5" creationId="{6C15BF2F-FC85-17B9-515B-10FD203D1375}"/>
          </ac:picMkLst>
        </pc:picChg>
      </pc:sldChg>
      <pc:sldChg chg="addSp delSp modSp new mod setBg addAnim delAnim modAnim">
        <pc:chgData name="Bonnett, William" userId="S::w.bonnett@tcu.edu::27b80761-b53a-42be-9344-778fa205f017" providerId="AD" clId="Web-{7DAD588C-0226-4381-A859-4D9BBBA60356}" dt="2023-06-22T20:44:25.787" v="601"/>
        <pc:sldMkLst>
          <pc:docMk/>
          <pc:sldMk cId="594409363" sldId="261"/>
        </pc:sldMkLst>
        <pc:spChg chg="mod">
          <ac:chgData name="Bonnett, William" userId="S::w.bonnett@tcu.edu::27b80761-b53a-42be-9344-778fa205f017" providerId="AD" clId="Web-{7DAD588C-0226-4381-A859-4D9BBBA60356}" dt="2023-06-22T20:41:14.014" v="587"/>
          <ac:spMkLst>
            <pc:docMk/>
            <pc:sldMk cId="594409363" sldId="261"/>
            <ac:spMk id="2" creationId="{4A80D0FF-C51F-C736-5C0A-767083215110}"/>
          </ac:spMkLst>
        </pc:spChg>
        <pc:spChg chg="del mod">
          <ac:chgData name="Bonnett, William" userId="S::w.bonnett@tcu.edu::27b80761-b53a-42be-9344-778fa205f017" providerId="AD" clId="Web-{7DAD588C-0226-4381-A859-4D9BBBA60356}" dt="2023-06-22T20:40:50.373" v="583"/>
          <ac:spMkLst>
            <pc:docMk/>
            <pc:sldMk cId="594409363" sldId="261"/>
            <ac:spMk id="3" creationId="{2263FA07-44A5-CC84-A621-5820840D4A16}"/>
          </ac:spMkLst>
        </pc:spChg>
        <pc:spChg chg="add">
          <ac:chgData name="Bonnett, William" userId="S::w.bonnett@tcu.edu::27b80761-b53a-42be-9344-778fa205f017" providerId="AD" clId="Web-{7DAD588C-0226-4381-A859-4D9BBBA60356}" dt="2023-06-22T20:40:50.373" v="583"/>
          <ac:spMkLst>
            <pc:docMk/>
            <pc:sldMk cId="594409363" sldId="261"/>
            <ac:spMk id="9" creationId="{BACC6370-2D7E-4714-9D71-7542949D7D5D}"/>
          </ac:spMkLst>
        </pc:spChg>
        <pc:spChg chg="add">
          <ac:chgData name="Bonnett, William" userId="S::w.bonnett@tcu.edu::27b80761-b53a-42be-9344-778fa205f017" providerId="AD" clId="Web-{7DAD588C-0226-4381-A859-4D9BBBA60356}" dt="2023-06-22T20:40:50.373" v="583"/>
          <ac:spMkLst>
            <pc:docMk/>
            <pc:sldMk cId="594409363" sldId="261"/>
            <ac:spMk id="11" creationId="{F68B3F68-107C-434F-AA38-110D5EA91B85}"/>
          </ac:spMkLst>
        </pc:spChg>
        <pc:spChg chg="add">
          <ac:chgData name="Bonnett, William" userId="S::w.bonnett@tcu.edu::27b80761-b53a-42be-9344-778fa205f017" providerId="AD" clId="Web-{7DAD588C-0226-4381-A859-4D9BBBA60356}" dt="2023-06-22T20:40:50.373" v="583"/>
          <ac:spMkLst>
            <pc:docMk/>
            <pc:sldMk cId="594409363" sldId="261"/>
            <ac:spMk id="13" creationId="{AAD0DBB9-1A4B-4391-81D4-CB19F9AB918A}"/>
          </ac:spMkLst>
        </pc:spChg>
        <pc:spChg chg="add">
          <ac:chgData name="Bonnett, William" userId="S::w.bonnett@tcu.edu::27b80761-b53a-42be-9344-778fa205f017" providerId="AD" clId="Web-{7DAD588C-0226-4381-A859-4D9BBBA60356}" dt="2023-06-22T20:40:50.373" v="583"/>
          <ac:spMkLst>
            <pc:docMk/>
            <pc:sldMk cId="594409363" sldId="261"/>
            <ac:spMk id="15" creationId="{063BBA22-50EA-4C4D-BE05-F1CE4E63AA56}"/>
          </ac:spMkLst>
        </pc:spChg>
        <pc:spChg chg="add del mod">
          <ac:chgData name="Bonnett, William" userId="S::w.bonnett@tcu.edu::27b80761-b53a-42be-9344-778fa205f017" providerId="AD" clId="Web-{7DAD588C-0226-4381-A859-4D9BBBA60356}" dt="2023-06-22T20:42:34.048" v="591"/>
          <ac:spMkLst>
            <pc:docMk/>
            <pc:sldMk cId="594409363" sldId="261"/>
            <ac:spMk id="35" creationId="{2D291387-79CF-5824-41DC-B46A90AA32B1}"/>
          </ac:spMkLst>
        </pc:spChg>
        <pc:graphicFrameChg chg="add del mod modGraphic">
          <ac:chgData name="Bonnett, William" userId="S::w.bonnett@tcu.edu::27b80761-b53a-42be-9344-778fa205f017" providerId="AD" clId="Web-{7DAD588C-0226-4381-A859-4D9BBBA60356}" dt="2023-06-22T20:42:31.189" v="590"/>
          <ac:graphicFrameMkLst>
            <pc:docMk/>
            <pc:sldMk cId="594409363" sldId="261"/>
            <ac:graphicFrameMk id="5" creationId="{9230141A-F5D9-C6F9-1616-B6A53485A25E}"/>
          </ac:graphicFrameMkLst>
        </pc:graphicFrameChg>
        <pc:picChg chg="add mod ord">
          <ac:chgData name="Bonnett, William" userId="S::w.bonnett@tcu.edu::27b80761-b53a-42be-9344-778fa205f017" providerId="AD" clId="Web-{7DAD588C-0226-4381-A859-4D9BBBA60356}" dt="2023-06-22T20:43:51.395" v="596" actId="1076"/>
          <ac:picMkLst>
            <pc:docMk/>
            <pc:sldMk cId="594409363" sldId="261"/>
            <ac:picMk id="36" creationId="{C7130CE1-1B28-A7F7-5DE3-EFDD4189FB4E}"/>
          </ac:picMkLst>
        </pc:picChg>
        <pc:picChg chg="add mod">
          <ac:chgData name="Bonnett, William" userId="S::w.bonnett@tcu.edu::27b80761-b53a-42be-9344-778fa205f017" providerId="AD" clId="Web-{7DAD588C-0226-4381-A859-4D9BBBA60356}" dt="2023-06-22T20:44:17.255" v="599" actId="1076"/>
          <ac:picMkLst>
            <pc:docMk/>
            <pc:sldMk cId="594409363" sldId="261"/>
            <ac:picMk id="37" creationId="{BC66CA74-ED5E-E23C-CA22-6E10FC17EE5C}"/>
          </ac:picMkLst>
        </pc:picChg>
      </pc:sldChg>
      <pc:sldMasterChg chg="del delSldLayout">
        <pc:chgData name="Bonnett, William" userId="S::w.bonnett@tcu.edu::27b80761-b53a-42be-9344-778fa205f017" providerId="AD" clId="Web-{7DAD588C-0226-4381-A859-4D9BBBA60356}" dt="2023-06-22T18:11:55.511" v="87"/>
        <pc:sldMasterMkLst>
          <pc:docMk/>
          <pc:sldMasterMk cId="2460954070" sldId="2147483660"/>
        </pc:sldMasterMkLst>
        <pc:sldLayoutChg chg="del">
          <pc:chgData name="Bonnett, William" userId="S::w.bonnett@tcu.edu::27b80761-b53a-42be-9344-778fa205f017" providerId="AD" clId="Web-{7DAD588C-0226-4381-A859-4D9BBBA60356}" dt="2023-06-22T18:11:55.511" v="87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Bonnett, William" userId="S::w.bonnett@tcu.edu::27b80761-b53a-42be-9344-778fa205f017" providerId="AD" clId="Web-{7DAD588C-0226-4381-A859-4D9BBBA60356}" dt="2023-06-22T18:11:55.511" v="87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Bonnett, William" userId="S::w.bonnett@tcu.edu::27b80761-b53a-42be-9344-778fa205f017" providerId="AD" clId="Web-{7DAD588C-0226-4381-A859-4D9BBBA60356}" dt="2023-06-22T18:11:55.511" v="87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Bonnett, William" userId="S::w.bonnett@tcu.edu::27b80761-b53a-42be-9344-778fa205f017" providerId="AD" clId="Web-{7DAD588C-0226-4381-A859-4D9BBBA60356}" dt="2023-06-22T18:11:55.511" v="87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Bonnett, William" userId="S::w.bonnett@tcu.edu::27b80761-b53a-42be-9344-778fa205f017" providerId="AD" clId="Web-{7DAD588C-0226-4381-A859-4D9BBBA60356}" dt="2023-06-22T18:11:55.511" v="87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Bonnett, William" userId="S::w.bonnett@tcu.edu::27b80761-b53a-42be-9344-778fa205f017" providerId="AD" clId="Web-{7DAD588C-0226-4381-A859-4D9BBBA60356}" dt="2023-06-22T18:11:55.511" v="87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Bonnett, William" userId="S::w.bonnett@tcu.edu::27b80761-b53a-42be-9344-778fa205f017" providerId="AD" clId="Web-{7DAD588C-0226-4381-A859-4D9BBBA60356}" dt="2023-06-22T18:11:55.511" v="87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Bonnett, William" userId="S::w.bonnett@tcu.edu::27b80761-b53a-42be-9344-778fa205f017" providerId="AD" clId="Web-{7DAD588C-0226-4381-A859-4D9BBBA60356}" dt="2023-06-22T18:11:55.511" v="87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Bonnett, William" userId="S::w.bonnett@tcu.edu::27b80761-b53a-42be-9344-778fa205f017" providerId="AD" clId="Web-{7DAD588C-0226-4381-A859-4D9BBBA60356}" dt="2023-06-22T18:11:55.511" v="87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Bonnett, William" userId="S::w.bonnett@tcu.edu::27b80761-b53a-42be-9344-778fa205f017" providerId="AD" clId="Web-{7DAD588C-0226-4381-A859-4D9BBBA60356}" dt="2023-06-22T18:11:55.511" v="87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Bonnett, William" userId="S::w.bonnett@tcu.edu::27b80761-b53a-42be-9344-778fa205f017" providerId="AD" clId="Web-{7DAD588C-0226-4381-A859-4D9BBBA60356}" dt="2023-06-22T18:11:55.511" v="87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Bonnett, William" userId="S::w.bonnett@tcu.edu::27b80761-b53a-42be-9344-778fa205f017" providerId="AD" clId="Web-{7DAD588C-0226-4381-A859-4D9BBBA60356}" dt="2023-06-22T18:11:57.792" v="88"/>
        <pc:sldMasterMkLst>
          <pc:docMk/>
          <pc:sldMasterMk cId="3746428678" sldId="2147483672"/>
        </pc:sldMasterMkLst>
        <pc:sldLayoutChg chg="add del mod replId">
          <pc:chgData name="Bonnett, William" userId="S::w.bonnett@tcu.edu::27b80761-b53a-42be-9344-778fa205f017" providerId="AD" clId="Web-{7DAD588C-0226-4381-A859-4D9BBBA60356}" dt="2023-06-22T18:11:57.792" v="88"/>
          <pc:sldLayoutMkLst>
            <pc:docMk/>
            <pc:sldMasterMk cId="3746428678" sldId="2147483672"/>
            <pc:sldLayoutMk cId="109968956" sldId="2147483673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7.792" v="88"/>
          <pc:sldLayoutMkLst>
            <pc:docMk/>
            <pc:sldMasterMk cId="3746428678" sldId="2147483672"/>
            <pc:sldLayoutMk cId="3705136391" sldId="2147483674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7.792" v="88"/>
          <pc:sldLayoutMkLst>
            <pc:docMk/>
            <pc:sldMasterMk cId="3746428678" sldId="2147483672"/>
            <pc:sldLayoutMk cId="218566451" sldId="2147483675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7.792" v="88"/>
          <pc:sldLayoutMkLst>
            <pc:docMk/>
            <pc:sldMasterMk cId="3746428678" sldId="2147483672"/>
            <pc:sldLayoutMk cId="1811480459" sldId="2147483676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7.792" v="88"/>
          <pc:sldLayoutMkLst>
            <pc:docMk/>
            <pc:sldMasterMk cId="3746428678" sldId="2147483672"/>
            <pc:sldLayoutMk cId="3260002921" sldId="2147483677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7.792" v="88"/>
          <pc:sldLayoutMkLst>
            <pc:docMk/>
            <pc:sldMasterMk cId="3746428678" sldId="2147483672"/>
            <pc:sldLayoutMk cId="3183004755" sldId="2147483678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7.792" v="88"/>
          <pc:sldLayoutMkLst>
            <pc:docMk/>
            <pc:sldMasterMk cId="3746428678" sldId="2147483672"/>
            <pc:sldLayoutMk cId="3940570165" sldId="2147483679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7.792" v="88"/>
          <pc:sldLayoutMkLst>
            <pc:docMk/>
            <pc:sldMasterMk cId="3746428678" sldId="2147483672"/>
            <pc:sldLayoutMk cId="1647890483" sldId="2147483680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7.792" v="88"/>
          <pc:sldLayoutMkLst>
            <pc:docMk/>
            <pc:sldMasterMk cId="3746428678" sldId="2147483672"/>
            <pc:sldLayoutMk cId="319305739" sldId="2147483681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7.792" v="88"/>
          <pc:sldLayoutMkLst>
            <pc:docMk/>
            <pc:sldMasterMk cId="3746428678" sldId="2147483672"/>
            <pc:sldLayoutMk cId="710841156" sldId="2147483682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7.792" v="88"/>
          <pc:sldLayoutMkLst>
            <pc:docMk/>
            <pc:sldMasterMk cId="3746428678" sldId="2147483672"/>
            <pc:sldLayoutMk cId="1425939747" sldId="2147483683"/>
          </pc:sldLayoutMkLst>
        </pc:sldLayoutChg>
      </pc:sldMasterChg>
      <pc:sldMasterChg chg="add del addSldLayout delSldLayout modSldLayout">
        <pc:chgData name="Bonnett, William" userId="S::w.bonnett@tcu.edu::27b80761-b53a-42be-9344-778fa205f017" providerId="AD" clId="Web-{7DAD588C-0226-4381-A859-4D9BBBA60356}" dt="2023-06-22T18:11:59.605" v="89"/>
        <pc:sldMasterMkLst>
          <pc:docMk/>
          <pc:sldMasterMk cId="1611237375" sldId="2147483684"/>
        </pc:sldMasterMkLst>
        <pc:sldLayoutChg chg="add del mod replId">
          <pc:chgData name="Bonnett, William" userId="S::w.bonnett@tcu.edu::27b80761-b53a-42be-9344-778fa205f017" providerId="AD" clId="Web-{7DAD588C-0226-4381-A859-4D9BBBA60356}" dt="2023-06-22T18:11:59.605" v="89"/>
          <pc:sldLayoutMkLst>
            <pc:docMk/>
            <pc:sldMasterMk cId="1611237375" sldId="2147483684"/>
            <pc:sldLayoutMk cId="3360507788" sldId="2147483685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9.605" v="89"/>
          <pc:sldLayoutMkLst>
            <pc:docMk/>
            <pc:sldMasterMk cId="1611237375" sldId="2147483684"/>
            <pc:sldLayoutMk cId="3520844379" sldId="2147483686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9.605" v="89"/>
          <pc:sldLayoutMkLst>
            <pc:docMk/>
            <pc:sldMasterMk cId="1611237375" sldId="2147483684"/>
            <pc:sldLayoutMk cId="3643945142" sldId="2147483687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9.605" v="89"/>
          <pc:sldLayoutMkLst>
            <pc:docMk/>
            <pc:sldMasterMk cId="1611237375" sldId="2147483684"/>
            <pc:sldLayoutMk cId="1147902010" sldId="2147483688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9.605" v="89"/>
          <pc:sldLayoutMkLst>
            <pc:docMk/>
            <pc:sldMasterMk cId="1611237375" sldId="2147483684"/>
            <pc:sldLayoutMk cId="1610777305" sldId="2147483689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9.605" v="89"/>
          <pc:sldLayoutMkLst>
            <pc:docMk/>
            <pc:sldMasterMk cId="1611237375" sldId="2147483684"/>
            <pc:sldLayoutMk cId="3714561167" sldId="2147483690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9.605" v="89"/>
          <pc:sldLayoutMkLst>
            <pc:docMk/>
            <pc:sldMasterMk cId="1611237375" sldId="2147483684"/>
            <pc:sldLayoutMk cId="1967426086" sldId="2147483691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9.605" v="89"/>
          <pc:sldLayoutMkLst>
            <pc:docMk/>
            <pc:sldMasterMk cId="1611237375" sldId="2147483684"/>
            <pc:sldLayoutMk cId="1931704194" sldId="2147483692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9.605" v="89"/>
          <pc:sldLayoutMkLst>
            <pc:docMk/>
            <pc:sldMasterMk cId="1611237375" sldId="2147483684"/>
            <pc:sldLayoutMk cId="317747219" sldId="2147483693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9.605" v="89"/>
          <pc:sldLayoutMkLst>
            <pc:docMk/>
            <pc:sldMasterMk cId="1611237375" sldId="2147483684"/>
            <pc:sldLayoutMk cId="889240093" sldId="2147483694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1:59.605" v="89"/>
          <pc:sldLayoutMkLst>
            <pc:docMk/>
            <pc:sldMasterMk cId="1611237375" sldId="2147483684"/>
            <pc:sldLayoutMk cId="3491346230" sldId="2147483695"/>
          </pc:sldLayoutMkLst>
        </pc:sldLayoutChg>
      </pc:sldMasterChg>
      <pc:sldMasterChg chg="add del addSldLayout delSldLayout modSldLayout">
        <pc:chgData name="Bonnett, William" userId="S::w.bonnett@tcu.edu::27b80761-b53a-42be-9344-778fa205f017" providerId="AD" clId="Web-{7DAD588C-0226-4381-A859-4D9BBBA60356}" dt="2023-06-22T18:12:01.011" v="90"/>
        <pc:sldMasterMkLst>
          <pc:docMk/>
          <pc:sldMasterMk cId="2085301667" sldId="2147483696"/>
        </pc:sldMasterMkLst>
        <pc:sldLayoutChg chg="add del mod replId">
          <pc:chgData name="Bonnett, William" userId="S::w.bonnett@tcu.edu::27b80761-b53a-42be-9344-778fa205f017" providerId="AD" clId="Web-{7DAD588C-0226-4381-A859-4D9BBBA60356}" dt="2023-06-22T18:12:01.011" v="90"/>
          <pc:sldLayoutMkLst>
            <pc:docMk/>
            <pc:sldMasterMk cId="2085301667" sldId="2147483696"/>
            <pc:sldLayoutMk cId="4176686315" sldId="2147483697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1.011" v="90"/>
          <pc:sldLayoutMkLst>
            <pc:docMk/>
            <pc:sldMasterMk cId="2085301667" sldId="2147483696"/>
            <pc:sldLayoutMk cId="2490006847" sldId="2147483698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1.011" v="90"/>
          <pc:sldLayoutMkLst>
            <pc:docMk/>
            <pc:sldMasterMk cId="2085301667" sldId="2147483696"/>
            <pc:sldLayoutMk cId="766861179" sldId="2147483699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1.011" v="90"/>
          <pc:sldLayoutMkLst>
            <pc:docMk/>
            <pc:sldMasterMk cId="2085301667" sldId="2147483696"/>
            <pc:sldLayoutMk cId="641018485" sldId="2147483700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1.011" v="90"/>
          <pc:sldLayoutMkLst>
            <pc:docMk/>
            <pc:sldMasterMk cId="2085301667" sldId="2147483696"/>
            <pc:sldLayoutMk cId="2996823372" sldId="2147483701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1.011" v="90"/>
          <pc:sldLayoutMkLst>
            <pc:docMk/>
            <pc:sldMasterMk cId="2085301667" sldId="2147483696"/>
            <pc:sldLayoutMk cId="3306358535" sldId="2147483702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1.011" v="90"/>
          <pc:sldLayoutMkLst>
            <pc:docMk/>
            <pc:sldMasterMk cId="2085301667" sldId="2147483696"/>
            <pc:sldLayoutMk cId="1079133864" sldId="2147483703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1.011" v="90"/>
          <pc:sldLayoutMkLst>
            <pc:docMk/>
            <pc:sldMasterMk cId="2085301667" sldId="2147483696"/>
            <pc:sldLayoutMk cId="1731495" sldId="2147483704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1.011" v="90"/>
          <pc:sldLayoutMkLst>
            <pc:docMk/>
            <pc:sldMasterMk cId="2085301667" sldId="2147483696"/>
            <pc:sldLayoutMk cId="3639074212" sldId="2147483705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1.011" v="90"/>
          <pc:sldLayoutMkLst>
            <pc:docMk/>
            <pc:sldMasterMk cId="2085301667" sldId="2147483696"/>
            <pc:sldLayoutMk cId="3217578663" sldId="2147483706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1.011" v="90"/>
          <pc:sldLayoutMkLst>
            <pc:docMk/>
            <pc:sldMasterMk cId="2085301667" sldId="2147483696"/>
            <pc:sldLayoutMk cId="807071102" sldId="2147483707"/>
          </pc:sldLayoutMkLst>
        </pc:sldLayoutChg>
      </pc:sldMasterChg>
      <pc:sldMasterChg chg="add del addSldLayout delSldLayout modSldLayout">
        <pc:chgData name="Bonnett, William" userId="S::w.bonnett@tcu.edu::27b80761-b53a-42be-9344-778fa205f017" providerId="AD" clId="Web-{7DAD588C-0226-4381-A859-4D9BBBA60356}" dt="2023-06-22T18:12:02.745" v="91"/>
        <pc:sldMasterMkLst>
          <pc:docMk/>
          <pc:sldMasterMk cId="1050206910" sldId="2147483708"/>
        </pc:sldMasterMkLst>
        <pc:sldLayoutChg chg="add del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1050206910" sldId="2147483708"/>
            <pc:sldLayoutMk cId="4091255021" sldId="2147483709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1050206910" sldId="2147483708"/>
            <pc:sldLayoutMk cId="2586659265" sldId="2147483710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1050206910" sldId="2147483708"/>
            <pc:sldLayoutMk cId="874389854" sldId="2147483711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1050206910" sldId="2147483708"/>
            <pc:sldLayoutMk cId="3773134779" sldId="2147483712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1050206910" sldId="2147483708"/>
            <pc:sldLayoutMk cId="2816148062" sldId="2147483713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1050206910" sldId="2147483708"/>
            <pc:sldLayoutMk cId="1913185795" sldId="2147483714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1050206910" sldId="2147483708"/>
            <pc:sldLayoutMk cId="1428277061" sldId="2147483715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1050206910" sldId="2147483708"/>
            <pc:sldLayoutMk cId="781795360" sldId="2147483716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1050206910" sldId="2147483708"/>
            <pc:sldLayoutMk cId="3682741787" sldId="2147483717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1050206910" sldId="2147483708"/>
            <pc:sldLayoutMk cId="3999853526" sldId="2147483718"/>
          </pc:sldLayoutMkLst>
        </pc:sldLayoutChg>
        <pc:sldLayoutChg chg="add del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1050206910" sldId="2147483708"/>
            <pc:sldLayoutMk cId="166636961" sldId="2147483719"/>
          </pc:sldLayoutMkLst>
        </pc:sldLayoutChg>
      </pc:sldMasterChg>
      <pc:sldMasterChg chg="add addSldLayout modSldLayout">
        <pc:chgData name="Bonnett, William" userId="S::w.bonnett@tcu.edu::27b80761-b53a-42be-9344-778fa205f017" providerId="AD" clId="Web-{7DAD588C-0226-4381-A859-4D9BBBA60356}" dt="2023-06-22T18:12:02.745" v="91"/>
        <pc:sldMasterMkLst>
          <pc:docMk/>
          <pc:sldMasterMk cId="2324477026" sldId="2147483720"/>
        </pc:sldMasterMkLst>
        <pc:sldLayoutChg chg="add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2324477026" sldId="2147483720"/>
            <pc:sldLayoutMk cId="146075150" sldId="2147483721"/>
          </pc:sldLayoutMkLst>
        </pc:sldLayoutChg>
        <pc:sldLayoutChg chg="add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2324477026" sldId="2147483720"/>
            <pc:sldLayoutMk cId="3716627823" sldId="2147483722"/>
          </pc:sldLayoutMkLst>
        </pc:sldLayoutChg>
        <pc:sldLayoutChg chg="add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2324477026" sldId="2147483720"/>
            <pc:sldLayoutMk cId="307319106" sldId="2147483723"/>
          </pc:sldLayoutMkLst>
        </pc:sldLayoutChg>
        <pc:sldLayoutChg chg="add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2324477026" sldId="2147483720"/>
            <pc:sldLayoutMk cId="3032572903" sldId="2147483724"/>
          </pc:sldLayoutMkLst>
        </pc:sldLayoutChg>
        <pc:sldLayoutChg chg="add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2324477026" sldId="2147483720"/>
            <pc:sldLayoutMk cId="2257320549" sldId="2147483725"/>
          </pc:sldLayoutMkLst>
        </pc:sldLayoutChg>
        <pc:sldLayoutChg chg="add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2324477026" sldId="2147483720"/>
            <pc:sldLayoutMk cId="4165105426" sldId="2147483726"/>
          </pc:sldLayoutMkLst>
        </pc:sldLayoutChg>
        <pc:sldLayoutChg chg="add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2324477026" sldId="2147483720"/>
            <pc:sldLayoutMk cId="3115877600" sldId="2147483727"/>
          </pc:sldLayoutMkLst>
        </pc:sldLayoutChg>
        <pc:sldLayoutChg chg="add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2324477026" sldId="2147483720"/>
            <pc:sldLayoutMk cId="3869250542" sldId="2147483728"/>
          </pc:sldLayoutMkLst>
        </pc:sldLayoutChg>
        <pc:sldLayoutChg chg="add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2324477026" sldId="2147483720"/>
            <pc:sldLayoutMk cId="4022577428" sldId="2147483729"/>
          </pc:sldLayoutMkLst>
        </pc:sldLayoutChg>
        <pc:sldLayoutChg chg="add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2324477026" sldId="2147483720"/>
            <pc:sldLayoutMk cId="376374131" sldId="2147483730"/>
          </pc:sldLayoutMkLst>
        </pc:sldLayoutChg>
        <pc:sldLayoutChg chg="add mod replId">
          <pc:chgData name="Bonnett, William" userId="S::w.bonnett@tcu.edu::27b80761-b53a-42be-9344-778fa205f017" providerId="AD" clId="Web-{7DAD588C-0226-4381-A859-4D9BBBA60356}" dt="2023-06-22T18:12:02.745" v="91"/>
          <pc:sldLayoutMkLst>
            <pc:docMk/>
            <pc:sldMasterMk cId="2324477026" sldId="2147483720"/>
            <pc:sldLayoutMk cId="3528928782" sldId="2147483731"/>
          </pc:sldLayoutMkLst>
        </pc:sldLayoutChg>
      </pc:sldMasterChg>
    </pc:docChg>
  </pc:docChgLst>
  <pc:docChgLst>
    <pc:chgData name="Bonnett, William" userId="S::w.bonnett@tcu.edu::27b80761-b53a-42be-9344-778fa205f017" providerId="AD" clId="Web-{82C9C74F-BD55-367A-3F88-FDE7589A06A5}"/>
    <pc:docChg chg="addSld modSld">
      <pc:chgData name="Bonnett, William" userId="S::w.bonnett@tcu.edu::27b80761-b53a-42be-9344-778fa205f017" providerId="AD" clId="Web-{82C9C74F-BD55-367A-3F88-FDE7589A06A5}" dt="2023-06-22T21:15:31.770" v="64" actId="14100"/>
      <pc:docMkLst>
        <pc:docMk/>
      </pc:docMkLst>
      <pc:sldChg chg="modSp">
        <pc:chgData name="Bonnett, William" userId="S::w.bonnett@tcu.edu::27b80761-b53a-42be-9344-778fa205f017" providerId="AD" clId="Web-{82C9C74F-BD55-367A-3F88-FDE7589A06A5}" dt="2023-06-22T21:03:56.710" v="7" actId="20577"/>
        <pc:sldMkLst>
          <pc:docMk/>
          <pc:sldMk cId="109857222" sldId="256"/>
        </pc:sldMkLst>
        <pc:spChg chg="mod">
          <ac:chgData name="Bonnett, William" userId="S::w.bonnett@tcu.edu::27b80761-b53a-42be-9344-778fa205f017" providerId="AD" clId="Web-{82C9C74F-BD55-367A-3F88-FDE7589A06A5}" dt="2023-06-22T21:03:56.710" v="7" actId="20577"/>
          <ac:spMkLst>
            <pc:docMk/>
            <pc:sldMk cId="109857222" sldId="256"/>
            <ac:spMk id="7" creationId="{82D6983D-4905-AA4D-B94E-023CC2678C00}"/>
          </ac:spMkLst>
        </pc:spChg>
      </pc:sldChg>
      <pc:sldChg chg="delSp modSp addAnim modAnim">
        <pc:chgData name="Bonnett, William" userId="S::w.bonnett@tcu.edu::27b80761-b53a-42be-9344-778fa205f017" providerId="AD" clId="Web-{82C9C74F-BD55-367A-3F88-FDE7589A06A5}" dt="2023-06-22T20:54:32.656" v="5"/>
        <pc:sldMkLst>
          <pc:docMk/>
          <pc:sldMk cId="2992779985" sldId="260"/>
        </pc:sldMkLst>
        <pc:grpChg chg="del">
          <ac:chgData name="Bonnett, William" userId="S::w.bonnett@tcu.edu::27b80761-b53a-42be-9344-778fa205f017" providerId="AD" clId="Web-{82C9C74F-BD55-367A-3F88-FDE7589A06A5}" dt="2023-06-22T20:53:47.857" v="0"/>
          <ac:grpSpMkLst>
            <pc:docMk/>
            <pc:sldMk cId="2992779985" sldId="260"/>
            <ac:grpSpMk id="7" creationId="{7610E0EF-3AEB-74C3-C42E-94EE458799F0}"/>
          </ac:grpSpMkLst>
        </pc:grpChg>
        <pc:picChg chg="mod topLvl">
          <ac:chgData name="Bonnett, William" userId="S::w.bonnett@tcu.edu::27b80761-b53a-42be-9344-778fa205f017" providerId="AD" clId="Web-{82C9C74F-BD55-367A-3F88-FDE7589A06A5}" dt="2023-06-22T20:53:51.670" v="1" actId="1076"/>
          <ac:picMkLst>
            <pc:docMk/>
            <pc:sldMk cId="2992779985" sldId="260"/>
            <ac:picMk id="4" creationId="{D75AFF1C-F366-CDEE-56AD-3A78D623FEF0}"/>
          </ac:picMkLst>
        </pc:picChg>
        <pc:picChg chg="mod topLvl">
          <ac:chgData name="Bonnett, William" userId="S::w.bonnett@tcu.edu::27b80761-b53a-42be-9344-778fa205f017" providerId="AD" clId="Web-{82C9C74F-BD55-367A-3F88-FDE7589A06A5}" dt="2023-06-22T20:53:55.529" v="2" actId="1076"/>
          <ac:picMkLst>
            <pc:docMk/>
            <pc:sldMk cId="2992779985" sldId="260"/>
            <ac:picMk id="5" creationId="{6C15BF2F-FC85-17B9-515B-10FD203D1375}"/>
          </ac:picMkLst>
        </pc:picChg>
      </pc:sldChg>
      <pc:sldChg chg="addSp delSp modSp new mod setBg addAnim">
        <pc:chgData name="Bonnett, William" userId="S::w.bonnett@tcu.edu::27b80761-b53a-42be-9344-778fa205f017" providerId="AD" clId="Web-{82C9C74F-BD55-367A-3F88-FDE7589A06A5}" dt="2023-06-22T21:15:31.770" v="64" actId="14100"/>
        <pc:sldMkLst>
          <pc:docMk/>
          <pc:sldMk cId="1698777496" sldId="262"/>
        </pc:sldMkLst>
        <pc:spChg chg="mod ord">
          <ac:chgData name="Bonnett, William" userId="S::w.bonnett@tcu.edu::27b80761-b53a-42be-9344-778fa205f017" providerId="AD" clId="Web-{82C9C74F-BD55-367A-3F88-FDE7589A06A5}" dt="2023-06-22T21:14:51.737" v="53"/>
          <ac:spMkLst>
            <pc:docMk/>
            <pc:sldMk cId="1698777496" sldId="262"/>
            <ac:spMk id="2" creationId="{CD723276-45FB-B09E-0E38-98FF75240625}"/>
          </ac:spMkLst>
        </pc:spChg>
        <pc:spChg chg="del">
          <ac:chgData name="Bonnett, William" userId="S::w.bonnett@tcu.edu::27b80761-b53a-42be-9344-778fa205f017" providerId="AD" clId="Web-{82C9C74F-BD55-367A-3F88-FDE7589A06A5}" dt="2023-06-22T21:09:36.146" v="18"/>
          <ac:spMkLst>
            <pc:docMk/>
            <pc:sldMk cId="1698777496" sldId="262"/>
            <ac:spMk id="3" creationId="{C3EA8299-EECC-13B3-4004-3F6752705DCB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0:30.695" v="29"/>
          <ac:spMkLst>
            <pc:docMk/>
            <pc:sldMk cId="1698777496" sldId="262"/>
            <ac:spMk id="9" creationId="{D4771268-CB57-404A-9271-370EB28F6090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3:28.796" v="37"/>
          <ac:spMkLst>
            <pc:docMk/>
            <pc:sldMk cId="1698777496" sldId="262"/>
            <ac:spMk id="11" creationId="{A8384FB5-9ADC-4DDC-881B-597D56F5B15D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3:28.796" v="37"/>
          <ac:spMkLst>
            <pc:docMk/>
            <pc:sldMk cId="1698777496" sldId="262"/>
            <ac:spMk id="12" creationId="{91E5A9A7-95C6-4F4F-B00E-C82E07FE62EF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0:28.382" v="26"/>
          <ac:spMkLst>
            <pc:docMk/>
            <pc:sldMk cId="1698777496" sldId="262"/>
            <ac:spMk id="14" creationId="{6753252F-4873-4F63-801D-CC719279A7D5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0:28.382" v="26"/>
          <ac:spMkLst>
            <pc:docMk/>
            <pc:sldMk cId="1698777496" sldId="262"/>
            <ac:spMk id="16" creationId="{047C8CCB-F95D-4249-92DD-651249D3535A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3:28.796" v="37"/>
          <ac:spMkLst>
            <pc:docMk/>
            <pc:sldMk cId="1698777496" sldId="262"/>
            <ac:spMk id="18" creationId="{D07DD2DE-F619-49DD-B5E7-03A290FF4ED1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3:28.796" v="37"/>
          <ac:spMkLst>
            <pc:docMk/>
            <pc:sldMk cId="1698777496" sldId="262"/>
            <ac:spMk id="20" creationId="{85149191-5F60-4A28-AAFF-039F96B0F3EC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3:28.796" v="37"/>
          <ac:spMkLst>
            <pc:docMk/>
            <pc:sldMk cId="1698777496" sldId="262"/>
            <ac:spMk id="22" creationId="{F8260ED5-17F7-4158-B241-D51DD4CF1B7E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4:16.110" v="42"/>
          <ac:spMkLst>
            <pc:docMk/>
            <pc:sldMk cId="1698777496" sldId="262"/>
            <ac:spMk id="27" creationId="{022BDE4A-8A20-4A69-9C5A-581C82036A4D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4:16.095" v="41"/>
          <ac:spMkLst>
            <pc:docMk/>
            <pc:sldMk cId="1698777496" sldId="262"/>
            <ac:spMk id="32" creationId="{3B47FC9C-2ED3-4100-A4EF-E8CDFEE106C9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4:51.737" v="53"/>
          <ac:spMkLst>
            <pc:docMk/>
            <pc:sldMk cId="1698777496" sldId="262"/>
            <ac:spMk id="34" creationId="{1850674C-4E08-4C62-A3E2-6337FE4F7D86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4:51.737" v="53"/>
          <ac:spMkLst>
            <pc:docMk/>
            <pc:sldMk cId="1698777496" sldId="262"/>
            <ac:spMk id="35" creationId="{8C886788-700E-4D20-9F80-E0E96837A203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4:51.737" v="53"/>
          <ac:spMkLst>
            <pc:docMk/>
            <pc:sldMk cId="1698777496" sldId="262"/>
            <ac:spMk id="36" creationId="{BCE4FF05-2B0C-4C97-A9B4-E163085A90E1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4:51.737" v="53"/>
          <ac:spMkLst>
            <pc:docMk/>
            <pc:sldMk cId="1698777496" sldId="262"/>
            <ac:spMk id="38" creationId="{529C2A7A-A6B6-4A56-B11C-8E967D88A60D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4:51.737" v="53"/>
          <ac:spMkLst>
            <pc:docMk/>
            <pc:sldMk cId="1698777496" sldId="262"/>
            <ac:spMk id="40" creationId="{FDBD7205-E536-4134-8768-AC3E1A3C5E59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4:48.424" v="50"/>
          <ac:spMkLst>
            <pc:docMk/>
            <pc:sldMk cId="1698777496" sldId="262"/>
            <ac:spMk id="45" creationId="{FC3D2873-2194-4FB0-BFBA-7E7EEB984862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4:48.424" v="50"/>
          <ac:spMkLst>
            <pc:docMk/>
            <pc:sldMk cId="1698777496" sldId="262"/>
            <ac:spMk id="47" creationId="{B228652A-FD81-4A3C-B164-2012BF4EEA56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4:48.424" v="50"/>
          <ac:spMkLst>
            <pc:docMk/>
            <pc:sldMk cId="1698777496" sldId="262"/>
            <ac:spMk id="49" creationId="{FE8F25D8-4980-4C67-9E0C-7BE94C9CBFE6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4:48.424" v="50"/>
          <ac:spMkLst>
            <pc:docMk/>
            <pc:sldMk cId="1698777496" sldId="262"/>
            <ac:spMk id="51" creationId="{1A214C69-1234-4E5D-91CD-BEA00204258E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4:48.424" v="50"/>
          <ac:spMkLst>
            <pc:docMk/>
            <pc:sldMk cId="1698777496" sldId="262"/>
            <ac:spMk id="53" creationId="{F86E49C8-40C0-4E80-BAC0-9A66298F1D1C}"/>
          </ac:spMkLst>
        </pc:spChg>
        <pc:spChg chg="add del">
          <ac:chgData name="Bonnett, William" userId="S::w.bonnett@tcu.edu::27b80761-b53a-42be-9344-778fa205f017" providerId="AD" clId="Web-{82C9C74F-BD55-367A-3F88-FDE7589A06A5}" dt="2023-06-22T21:14:51.737" v="52"/>
          <ac:spMkLst>
            <pc:docMk/>
            <pc:sldMk cId="1698777496" sldId="262"/>
            <ac:spMk id="55" creationId="{70155189-D96C-4527-B0EC-654B946BE615}"/>
          </ac:spMkLst>
        </pc:spChg>
        <pc:spChg chg="add">
          <ac:chgData name="Bonnett, William" userId="S::w.bonnett@tcu.edu::27b80761-b53a-42be-9344-778fa205f017" providerId="AD" clId="Web-{82C9C74F-BD55-367A-3F88-FDE7589A06A5}" dt="2023-06-22T21:14:51.737" v="53"/>
          <ac:spMkLst>
            <pc:docMk/>
            <pc:sldMk cId="1698777496" sldId="262"/>
            <ac:spMk id="57" creationId="{9CB95732-565A-4D2C-A3AB-CC460C0D3826}"/>
          </ac:spMkLst>
        </pc:spChg>
        <pc:spChg chg="add">
          <ac:chgData name="Bonnett, William" userId="S::w.bonnett@tcu.edu::27b80761-b53a-42be-9344-778fa205f017" providerId="AD" clId="Web-{82C9C74F-BD55-367A-3F88-FDE7589A06A5}" dt="2023-06-22T21:14:51.737" v="53"/>
          <ac:spMkLst>
            <pc:docMk/>
            <pc:sldMk cId="1698777496" sldId="262"/>
            <ac:spMk id="58" creationId="{77F1AF47-AE98-4034-BD91-1976FA4D9C4C}"/>
          </ac:spMkLst>
        </pc:spChg>
        <pc:spChg chg="add">
          <ac:chgData name="Bonnett, William" userId="S::w.bonnett@tcu.edu::27b80761-b53a-42be-9344-778fa205f017" providerId="AD" clId="Web-{82C9C74F-BD55-367A-3F88-FDE7589A06A5}" dt="2023-06-22T21:14:51.737" v="53"/>
          <ac:spMkLst>
            <pc:docMk/>
            <pc:sldMk cId="1698777496" sldId="262"/>
            <ac:spMk id="59" creationId="{8EC0EE2B-2029-48DD-893D-F528E651B07D}"/>
          </ac:spMkLst>
        </pc:spChg>
        <pc:spChg chg="add">
          <ac:chgData name="Bonnett, William" userId="S::w.bonnett@tcu.edu::27b80761-b53a-42be-9344-778fa205f017" providerId="AD" clId="Web-{82C9C74F-BD55-367A-3F88-FDE7589A06A5}" dt="2023-06-22T21:14:51.737" v="53"/>
          <ac:spMkLst>
            <pc:docMk/>
            <pc:sldMk cId="1698777496" sldId="262"/>
            <ac:spMk id="60" creationId="{45AE1D08-1ED1-4F59-B42F-4D8EA33DC8C6}"/>
          </ac:spMkLst>
        </pc:spChg>
        <pc:spChg chg="add">
          <ac:chgData name="Bonnett, William" userId="S::w.bonnett@tcu.edu::27b80761-b53a-42be-9344-778fa205f017" providerId="AD" clId="Web-{82C9C74F-BD55-367A-3F88-FDE7589A06A5}" dt="2023-06-22T21:14:51.737" v="53"/>
          <ac:spMkLst>
            <pc:docMk/>
            <pc:sldMk cId="1698777496" sldId="262"/>
            <ac:spMk id="61" creationId="{9A79B912-88EA-4640-BDEB-51B3B11A026A}"/>
          </ac:spMkLst>
        </pc:spChg>
        <pc:picChg chg="add mod ord">
          <ac:chgData name="Bonnett, William" userId="S::w.bonnett@tcu.edu::27b80761-b53a-42be-9344-778fa205f017" providerId="AD" clId="Web-{82C9C74F-BD55-367A-3F88-FDE7589A06A5}" dt="2023-06-22T21:15:15.863" v="60" actId="14100"/>
          <ac:picMkLst>
            <pc:docMk/>
            <pc:sldMk cId="1698777496" sldId="262"/>
            <ac:picMk id="4" creationId="{3B09A2DA-E038-6DFE-A7D4-191CE071FD44}"/>
          </ac:picMkLst>
        </pc:picChg>
        <pc:picChg chg="add mod ord">
          <ac:chgData name="Bonnett, William" userId="S::w.bonnett@tcu.edu::27b80761-b53a-42be-9344-778fa205f017" providerId="AD" clId="Web-{82C9C74F-BD55-367A-3F88-FDE7589A06A5}" dt="2023-06-22T21:15:19.738" v="61" actId="14100"/>
          <ac:picMkLst>
            <pc:docMk/>
            <pc:sldMk cId="1698777496" sldId="262"/>
            <ac:picMk id="5" creationId="{D1669E72-F546-099B-EC09-21D1DDFB67B6}"/>
          </ac:picMkLst>
        </pc:picChg>
        <pc:picChg chg="add mod ord">
          <ac:chgData name="Bonnett, William" userId="S::w.bonnett@tcu.edu::27b80761-b53a-42be-9344-778fa205f017" providerId="AD" clId="Web-{82C9C74F-BD55-367A-3F88-FDE7589A06A5}" dt="2023-06-22T21:15:31.770" v="64" actId="14100"/>
          <ac:picMkLst>
            <pc:docMk/>
            <pc:sldMk cId="1698777496" sldId="262"/>
            <ac:picMk id="6" creationId="{55EF7A2F-8742-7748-5F3C-A906D4440E4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A5BC7-CBE1-408D-B850-13607FD4AF4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694381-542A-4BDF-AFE5-5C7E42A4AF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latin typeface="Times New Roman"/>
              <a:ea typeface="calibri light"/>
              <a:cs typeface="Courier New"/>
            </a:rPr>
            <a:t>Founded in 1983</a:t>
          </a:r>
        </a:p>
      </dgm:t>
    </dgm:pt>
    <dgm:pt modelId="{936F8A1E-79FA-4B41-A33B-BF9919E5CA1C}" type="parTrans" cxnId="{C520862D-79B7-49CD-8BD1-572AA25782C2}">
      <dgm:prSet/>
      <dgm:spPr/>
      <dgm:t>
        <a:bodyPr/>
        <a:lstStyle/>
        <a:p>
          <a:endParaRPr lang="en-US"/>
        </a:p>
      </dgm:t>
    </dgm:pt>
    <dgm:pt modelId="{4E889EB9-AE88-4EBB-A0EC-C192964519B2}" type="sibTrans" cxnId="{C520862D-79B7-49CD-8BD1-572AA25782C2}">
      <dgm:prSet/>
      <dgm:spPr/>
      <dgm:t>
        <a:bodyPr/>
        <a:lstStyle/>
        <a:p>
          <a:endParaRPr lang="en-US"/>
        </a:p>
      </dgm:t>
    </dgm:pt>
    <dgm:pt modelId="{B572BD15-007C-4BCB-A442-28F136366A28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latin typeface="Times New Roman"/>
              <a:ea typeface="calibri light"/>
              <a:cs typeface="Courier New"/>
            </a:rPr>
            <a:t>One of the top largest global Telecom</a:t>
          </a:r>
        </a:p>
      </dgm:t>
    </dgm:pt>
    <dgm:pt modelId="{B6BF3B75-8DBB-4409-9290-8120629061B5}" type="parTrans" cxnId="{26C88F8A-D5C9-4B30-8C77-BDB5BA230380}">
      <dgm:prSet/>
      <dgm:spPr/>
      <dgm:t>
        <a:bodyPr/>
        <a:lstStyle/>
        <a:p>
          <a:endParaRPr lang="en-US"/>
        </a:p>
      </dgm:t>
    </dgm:pt>
    <dgm:pt modelId="{035DD546-0628-492B-8306-43D67EB3854C}" type="sibTrans" cxnId="{26C88F8A-D5C9-4B30-8C77-BDB5BA230380}">
      <dgm:prSet/>
      <dgm:spPr/>
      <dgm:t>
        <a:bodyPr/>
        <a:lstStyle/>
        <a:p>
          <a:endParaRPr lang="en-US"/>
        </a:p>
      </dgm:t>
    </dgm:pt>
    <dgm:pt modelId="{75405FB1-0BA0-42B5-9C96-27A312DAB6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latin typeface="Times New Roman"/>
              <a:ea typeface="calibri light"/>
              <a:cs typeface="Courier New"/>
            </a:rPr>
            <a:t>HBO, Warner Bros., WB Games, Verizon Wireless (licenses and properties), Alltel, Unicel, Aline Vault </a:t>
          </a:r>
        </a:p>
      </dgm:t>
    </dgm:pt>
    <dgm:pt modelId="{34846E76-BB5A-411A-B9F2-83F2511F3AB2}" type="parTrans" cxnId="{72BE30FE-93FE-4722-ADA6-D7BD6564D178}">
      <dgm:prSet/>
      <dgm:spPr/>
      <dgm:t>
        <a:bodyPr/>
        <a:lstStyle/>
        <a:p>
          <a:endParaRPr lang="en-US"/>
        </a:p>
      </dgm:t>
    </dgm:pt>
    <dgm:pt modelId="{91047EEA-30E6-4BD0-8BB4-08D8F6FA2423}" type="sibTrans" cxnId="{72BE30FE-93FE-4722-ADA6-D7BD6564D178}">
      <dgm:prSet/>
      <dgm:spPr/>
      <dgm:t>
        <a:bodyPr/>
        <a:lstStyle/>
        <a:p>
          <a:endParaRPr lang="en-US"/>
        </a:p>
      </dgm:t>
    </dgm:pt>
    <dgm:pt modelId="{A7AEFCDB-E37A-46AB-8256-8DAF7E9863F3}" type="pres">
      <dgm:prSet presAssocID="{5FFA5BC7-CBE1-408D-B850-13607FD4AF4E}" presName="root" presStyleCnt="0">
        <dgm:presLayoutVars>
          <dgm:dir/>
          <dgm:resizeHandles val="exact"/>
        </dgm:presLayoutVars>
      </dgm:prSet>
      <dgm:spPr/>
    </dgm:pt>
    <dgm:pt modelId="{CC8D29C8-F4A0-4A20-A5E9-56455797A83E}" type="pres">
      <dgm:prSet presAssocID="{7C694381-542A-4BDF-AFE5-5C7E42A4AFFF}" presName="compNode" presStyleCnt="0"/>
      <dgm:spPr/>
    </dgm:pt>
    <dgm:pt modelId="{564586CA-CFF3-426F-8C62-653FD0E15E89}" type="pres">
      <dgm:prSet presAssocID="{7C694381-542A-4BDF-AFE5-5C7E42A4AF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C8A1B3D-177F-49AA-A4D4-B74FD2308CA8}" type="pres">
      <dgm:prSet presAssocID="{7C694381-542A-4BDF-AFE5-5C7E42A4AFFF}" presName="spaceRect" presStyleCnt="0"/>
      <dgm:spPr/>
    </dgm:pt>
    <dgm:pt modelId="{2FC6AC8A-A503-4099-8CA1-DF2034E47265}" type="pres">
      <dgm:prSet presAssocID="{7C694381-542A-4BDF-AFE5-5C7E42A4AFFF}" presName="textRect" presStyleLbl="revTx" presStyleIdx="0" presStyleCnt="3">
        <dgm:presLayoutVars>
          <dgm:chMax val="1"/>
          <dgm:chPref val="1"/>
        </dgm:presLayoutVars>
      </dgm:prSet>
      <dgm:spPr/>
    </dgm:pt>
    <dgm:pt modelId="{B0647CE6-9C03-4969-8982-968C02B20989}" type="pres">
      <dgm:prSet presAssocID="{4E889EB9-AE88-4EBB-A0EC-C192964519B2}" presName="sibTrans" presStyleCnt="0"/>
      <dgm:spPr/>
    </dgm:pt>
    <dgm:pt modelId="{EFBE5E94-12B0-466D-BE8C-9B95E88FC581}" type="pres">
      <dgm:prSet presAssocID="{B572BD15-007C-4BCB-A442-28F136366A28}" presName="compNode" presStyleCnt="0"/>
      <dgm:spPr/>
    </dgm:pt>
    <dgm:pt modelId="{A010DF95-1140-470F-B19F-C2F860C5868B}" type="pres">
      <dgm:prSet presAssocID="{B572BD15-007C-4BCB-A442-28F136366A2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ld"/>
        </a:ext>
      </dgm:extLst>
    </dgm:pt>
    <dgm:pt modelId="{2BF5FE6E-D030-40A4-8A89-3AA8045E9676}" type="pres">
      <dgm:prSet presAssocID="{B572BD15-007C-4BCB-A442-28F136366A28}" presName="spaceRect" presStyleCnt="0"/>
      <dgm:spPr/>
    </dgm:pt>
    <dgm:pt modelId="{1DC2B9ED-1977-4EA6-A2EE-714F0C24FFD7}" type="pres">
      <dgm:prSet presAssocID="{B572BD15-007C-4BCB-A442-28F136366A28}" presName="textRect" presStyleLbl="revTx" presStyleIdx="1" presStyleCnt="3">
        <dgm:presLayoutVars>
          <dgm:chMax val="1"/>
          <dgm:chPref val="1"/>
        </dgm:presLayoutVars>
      </dgm:prSet>
      <dgm:spPr/>
    </dgm:pt>
    <dgm:pt modelId="{10C1E785-4572-441E-A3B2-D1CC238385E7}" type="pres">
      <dgm:prSet presAssocID="{035DD546-0628-492B-8306-43D67EB3854C}" presName="sibTrans" presStyleCnt="0"/>
      <dgm:spPr/>
    </dgm:pt>
    <dgm:pt modelId="{02A11E5B-FA1B-4C24-8B05-0C745DDD7048}" type="pres">
      <dgm:prSet presAssocID="{75405FB1-0BA0-42B5-9C96-27A312DAB600}" presName="compNode" presStyleCnt="0"/>
      <dgm:spPr/>
    </dgm:pt>
    <dgm:pt modelId="{BDF505EC-6446-4970-9C2E-7A2A843229F9}" type="pres">
      <dgm:prSet presAssocID="{75405FB1-0BA0-42B5-9C96-27A312DAB60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VD player"/>
        </a:ext>
      </dgm:extLst>
    </dgm:pt>
    <dgm:pt modelId="{83677FFA-A2DC-4323-8FF1-511871BCEDCA}" type="pres">
      <dgm:prSet presAssocID="{75405FB1-0BA0-42B5-9C96-27A312DAB600}" presName="spaceRect" presStyleCnt="0"/>
      <dgm:spPr/>
    </dgm:pt>
    <dgm:pt modelId="{013B0716-F7B5-4388-AD7C-D30F53D1E451}" type="pres">
      <dgm:prSet presAssocID="{75405FB1-0BA0-42B5-9C96-27A312DAB60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654321C-E500-403C-BC0F-364A925EB5E3}" type="presOf" srcId="{75405FB1-0BA0-42B5-9C96-27A312DAB600}" destId="{013B0716-F7B5-4388-AD7C-D30F53D1E451}" srcOrd="0" destOrd="0" presId="urn:microsoft.com/office/officeart/2018/2/layout/IconLabelList"/>
    <dgm:cxn modelId="{C520862D-79B7-49CD-8BD1-572AA25782C2}" srcId="{5FFA5BC7-CBE1-408D-B850-13607FD4AF4E}" destId="{7C694381-542A-4BDF-AFE5-5C7E42A4AFFF}" srcOrd="0" destOrd="0" parTransId="{936F8A1E-79FA-4B41-A33B-BF9919E5CA1C}" sibTransId="{4E889EB9-AE88-4EBB-A0EC-C192964519B2}"/>
    <dgm:cxn modelId="{26C88F8A-D5C9-4B30-8C77-BDB5BA230380}" srcId="{5FFA5BC7-CBE1-408D-B850-13607FD4AF4E}" destId="{B572BD15-007C-4BCB-A442-28F136366A28}" srcOrd="1" destOrd="0" parTransId="{B6BF3B75-8DBB-4409-9290-8120629061B5}" sibTransId="{035DD546-0628-492B-8306-43D67EB3854C}"/>
    <dgm:cxn modelId="{1CAF2AB8-185A-4C86-AB88-7A6B4753F906}" type="presOf" srcId="{7C694381-542A-4BDF-AFE5-5C7E42A4AFFF}" destId="{2FC6AC8A-A503-4099-8CA1-DF2034E47265}" srcOrd="0" destOrd="0" presId="urn:microsoft.com/office/officeart/2018/2/layout/IconLabelList"/>
    <dgm:cxn modelId="{A6AB3EC3-EFC2-46AD-9E37-4D5D5A77F1CE}" type="presOf" srcId="{B572BD15-007C-4BCB-A442-28F136366A28}" destId="{1DC2B9ED-1977-4EA6-A2EE-714F0C24FFD7}" srcOrd="0" destOrd="0" presId="urn:microsoft.com/office/officeart/2018/2/layout/IconLabelList"/>
    <dgm:cxn modelId="{4AD212E1-8139-4152-B984-24BF8942B272}" type="presOf" srcId="{5FFA5BC7-CBE1-408D-B850-13607FD4AF4E}" destId="{A7AEFCDB-E37A-46AB-8256-8DAF7E9863F3}" srcOrd="0" destOrd="0" presId="urn:microsoft.com/office/officeart/2018/2/layout/IconLabelList"/>
    <dgm:cxn modelId="{72BE30FE-93FE-4722-ADA6-D7BD6564D178}" srcId="{5FFA5BC7-CBE1-408D-B850-13607FD4AF4E}" destId="{75405FB1-0BA0-42B5-9C96-27A312DAB600}" srcOrd="2" destOrd="0" parTransId="{34846E76-BB5A-411A-B9F2-83F2511F3AB2}" sibTransId="{91047EEA-30E6-4BD0-8BB4-08D8F6FA2423}"/>
    <dgm:cxn modelId="{F9636592-3D0D-4BD8-B1C9-39067121E68C}" type="presParOf" srcId="{A7AEFCDB-E37A-46AB-8256-8DAF7E9863F3}" destId="{CC8D29C8-F4A0-4A20-A5E9-56455797A83E}" srcOrd="0" destOrd="0" presId="urn:microsoft.com/office/officeart/2018/2/layout/IconLabelList"/>
    <dgm:cxn modelId="{312D266B-7FCD-43C6-8942-D8140AE69A97}" type="presParOf" srcId="{CC8D29C8-F4A0-4A20-A5E9-56455797A83E}" destId="{564586CA-CFF3-426F-8C62-653FD0E15E89}" srcOrd="0" destOrd="0" presId="urn:microsoft.com/office/officeart/2018/2/layout/IconLabelList"/>
    <dgm:cxn modelId="{3231B8B2-9194-4270-B18D-E2700DCC242E}" type="presParOf" srcId="{CC8D29C8-F4A0-4A20-A5E9-56455797A83E}" destId="{0C8A1B3D-177F-49AA-A4D4-B74FD2308CA8}" srcOrd="1" destOrd="0" presId="urn:microsoft.com/office/officeart/2018/2/layout/IconLabelList"/>
    <dgm:cxn modelId="{A73DD655-C0E7-40AD-8B31-7953130BEFE3}" type="presParOf" srcId="{CC8D29C8-F4A0-4A20-A5E9-56455797A83E}" destId="{2FC6AC8A-A503-4099-8CA1-DF2034E47265}" srcOrd="2" destOrd="0" presId="urn:microsoft.com/office/officeart/2018/2/layout/IconLabelList"/>
    <dgm:cxn modelId="{F7394D11-ACD8-4776-8F7D-0A8EBFE886FD}" type="presParOf" srcId="{A7AEFCDB-E37A-46AB-8256-8DAF7E9863F3}" destId="{B0647CE6-9C03-4969-8982-968C02B20989}" srcOrd="1" destOrd="0" presId="urn:microsoft.com/office/officeart/2018/2/layout/IconLabelList"/>
    <dgm:cxn modelId="{3BD7C221-898B-46E3-B39F-705E15CB8920}" type="presParOf" srcId="{A7AEFCDB-E37A-46AB-8256-8DAF7E9863F3}" destId="{EFBE5E94-12B0-466D-BE8C-9B95E88FC581}" srcOrd="2" destOrd="0" presId="urn:microsoft.com/office/officeart/2018/2/layout/IconLabelList"/>
    <dgm:cxn modelId="{6490DA1C-0055-4706-8066-FCD1110A1468}" type="presParOf" srcId="{EFBE5E94-12B0-466D-BE8C-9B95E88FC581}" destId="{A010DF95-1140-470F-B19F-C2F860C5868B}" srcOrd="0" destOrd="0" presId="urn:microsoft.com/office/officeart/2018/2/layout/IconLabelList"/>
    <dgm:cxn modelId="{931357A2-EA56-40C8-ADC6-455BA71ADC80}" type="presParOf" srcId="{EFBE5E94-12B0-466D-BE8C-9B95E88FC581}" destId="{2BF5FE6E-D030-40A4-8A89-3AA8045E9676}" srcOrd="1" destOrd="0" presId="urn:microsoft.com/office/officeart/2018/2/layout/IconLabelList"/>
    <dgm:cxn modelId="{4F10F403-AB86-42D7-AF47-6979F03D7AA1}" type="presParOf" srcId="{EFBE5E94-12B0-466D-BE8C-9B95E88FC581}" destId="{1DC2B9ED-1977-4EA6-A2EE-714F0C24FFD7}" srcOrd="2" destOrd="0" presId="urn:microsoft.com/office/officeart/2018/2/layout/IconLabelList"/>
    <dgm:cxn modelId="{7F5BFDD3-A6B7-4E9E-9CA0-F3A79B13EEF1}" type="presParOf" srcId="{A7AEFCDB-E37A-46AB-8256-8DAF7E9863F3}" destId="{10C1E785-4572-441E-A3B2-D1CC238385E7}" srcOrd="3" destOrd="0" presId="urn:microsoft.com/office/officeart/2018/2/layout/IconLabelList"/>
    <dgm:cxn modelId="{14AEBB04-93BA-4B7A-AB59-95C3E1566C3B}" type="presParOf" srcId="{A7AEFCDB-E37A-46AB-8256-8DAF7E9863F3}" destId="{02A11E5B-FA1B-4C24-8B05-0C745DDD7048}" srcOrd="4" destOrd="0" presId="urn:microsoft.com/office/officeart/2018/2/layout/IconLabelList"/>
    <dgm:cxn modelId="{74D5BC89-642F-4D77-A6F9-4F16371CE26A}" type="presParOf" srcId="{02A11E5B-FA1B-4C24-8B05-0C745DDD7048}" destId="{BDF505EC-6446-4970-9C2E-7A2A843229F9}" srcOrd="0" destOrd="0" presId="urn:microsoft.com/office/officeart/2018/2/layout/IconLabelList"/>
    <dgm:cxn modelId="{3FE1B952-518D-4B59-A956-6D173D1F4C85}" type="presParOf" srcId="{02A11E5B-FA1B-4C24-8B05-0C745DDD7048}" destId="{83677FFA-A2DC-4323-8FF1-511871BCEDCA}" srcOrd="1" destOrd="0" presId="urn:microsoft.com/office/officeart/2018/2/layout/IconLabelList"/>
    <dgm:cxn modelId="{EA2B73A5-7BE3-41D9-AA89-E0E516A76345}" type="presParOf" srcId="{02A11E5B-FA1B-4C24-8B05-0C745DDD7048}" destId="{013B0716-F7B5-4388-AD7C-D30F53D1E45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586CA-CFF3-426F-8C62-653FD0E15E89}">
      <dsp:nvSpPr>
        <dsp:cNvPr id="0" name=""/>
        <dsp:cNvSpPr/>
      </dsp:nvSpPr>
      <dsp:spPr>
        <a:xfrm>
          <a:off x="986922" y="319346"/>
          <a:ext cx="1028742" cy="10287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6AC8A-A503-4099-8CA1-DF2034E47265}">
      <dsp:nvSpPr>
        <dsp:cNvPr id="0" name=""/>
        <dsp:cNvSpPr/>
      </dsp:nvSpPr>
      <dsp:spPr>
        <a:xfrm>
          <a:off x="358246" y="1669068"/>
          <a:ext cx="228609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  <a:latin typeface="Times New Roman"/>
              <a:ea typeface="calibri light"/>
              <a:cs typeface="Courier New"/>
            </a:rPr>
            <a:t>Founded in 1983</a:t>
          </a:r>
        </a:p>
      </dsp:txBody>
      <dsp:txXfrm>
        <a:off x="358246" y="1669068"/>
        <a:ext cx="2286093" cy="720000"/>
      </dsp:txXfrm>
    </dsp:sp>
    <dsp:sp modelId="{A010DF95-1140-470F-B19F-C2F860C5868B}">
      <dsp:nvSpPr>
        <dsp:cNvPr id="0" name=""/>
        <dsp:cNvSpPr/>
      </dsp:nvSpPr>
      <dsp:spPr>
        <a:xfrm>
          <a:off x="3673082" y="319346"/>
          <a:ext cx="1028742" cy="10287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2B9ED-1977-4EA6-A2EE-714F0C24FFD7}">
      <dsp:nvSpPr>
        <dsp:cNvPr id="0" name=""/>
        <dsp:cNvSpPr/>
      </dsp:nvSpPr>
      <dsp:spPr>
        <a:xfrm>
          <a:off x="3044406" y="1669068"/>
          <a:ext cx="228609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  <a:latin typeface="Times New Roman"/>
              <a:ea typeface="calibri light"/>
              <a:cs typeface="Courier New"/>
            </a:rPr>
            <a:t>One of the top largest global Telecom</a:t>
          </a:r>
        </a:p>
      </dsp:txBody>
      <dsp:txXfrm>
        <a:off x="3044406" y="1669068"/>
        <a:ext cx="2286093" cy="720000"/>
      </dsp:txXfrm>
    </dsp:sp>
    <dsp:sp modelId="{BDF505EC-6446-4970-9C2E-7A2A843229F9}">
      <dsp:nvSpPr>
        <dsp:cNvPr id="0" name=""/>
        <dsp:cNvSpPr/>
      </dsp:nvSpPr>
      <dsp:spPr>
        <a:xfrm>
          <a:off x="2330002" y="2960591"/>
          <a:ext cx="1028742" cy="10287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B0716-F7B5-4388-AD7C-D30F53D1E451}">
      <dsp:nvSpPr>
        <dsp:cNvPr id="0" name=""/>
        <dsp:cNvSpPr/>
      </dsp:nvSpPr>
      <dsp:spPr>
        <a:xfrm>
          <a:off x="1701326" y="4310313"/>
          <a:ext cx="228609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  <a:latin typeface="Times New Roman"/>
              <a:ea typeface="calibri light"/>
              <a:cs typeface="Courier New"/>
            </a:rPr>
            <a:t>HBO, Warner Bros., WB Games, Verizon Wireless (licenses and properties), Alltel, Unicel, Aline Vault </a:t>
          </a:r>
        </a:p>
      </dsp:txBody>
      <dsp:txXfrm>
        <a:off x="1701326" y="4310313"/>
        <a:ext cx="228609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2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2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7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2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0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7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5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7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7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echnofaq.org/posts/2017/06/5-of-the-greatest-engineers-from-the-united-kingdom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A8B8E1E-F763-F278-71EC-C1EE3D93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9" y="-6176"/>
            <a:ext cx="12205316" cy="68555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D6983D-4905-AA4D-B94E-023CC2678C00}"/>
              </a:ext>
            </a:extLst>
          </p:cNvPr>
          <p:cNvSpPr txBox="1"/>
          <p:nvPr/>
        </p:nvSpPr>
        <p:spPr>
          <a:xfrm>
            <a:off x="207145" y="281126"/>
            <a:ext cx="57852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urier New"/>
                <a:ea typeface="Calibri"/>
                <a:cs typeface="Calibri"/>
              </a:rPr>
              <a:t>By William Bonnett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7B8F7F7E-CE7E-8CE8-8E66-CBF87AB15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7A2B9-8A90-8CDE-4D6A-6E902A2F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latin typeface="Courier New"/>
                <a:ea typeface="Calibri Light"/>
                <a:cs typeface="Calibri Light"/>
              </a:rPr>
              <a:t>SECTOR AND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16B6-8F45-60AA-C6DC-A08A54A83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latin typeface="Courier New"/>
                <a:ea typeface="Calibri"/>
                <a:cs typeface="Calibri"/>
              </a:rPr>
              <a:t>Communications Sector</a:t>
            </a:r>
          </a:p>
          <a:p>
            <a:r>
              <a:rPr lang="en-US" sz="2000">
                <a:latin typeface="Courier New"/>
                <a:ea typeface="Calibri"/>
                <a:cs typeface="Calibri"/>
              </a:rPr>
              <a:t>Wireless Telecommunications Industry (of 5)</a:t>
            </a:r>
          </a:p>
        </p:txBody>
      </p:sp>
    </p:spTree>
    <p:extLst>
      <p:ext uri="{BB962C8B-B14F-4D97-AF65-F5344CB8AC3E}">
        <p14:creationId xmlns:p14="http://schemas.microsoft.com/office/powerpoint/2010/main" val="241878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F9C0C-3858-8DFC-0966-280BB5B2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022" y="365125"/>
            <a:ext cx="3550778" cy="133980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urier New"/>
                <a:ea typeface="Calibri Light"/>
                <a:cs typeface="Calibri Light"/>
              </a:rPr>
              <a:t>History</a:t>
            </a:r>
            <a:endParaRPr lang="en-US" dirty="0">
              <a:solidFill>
                <a:schemeClr val="bg1"/>
              </a:solidFill>
              <a:latin typeface="Courier New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FFC663A-BE22-8979-6A39-974E8B01E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921396"/>
              </p:ext>
            </p:extLst>
          </p:nvPr>
        </p:nvGraphicFramePr>
        <p:xfrm>
          <a:off x="6265954" y="1356919"/>
          <a:ext cx="5688747" cy="534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98F4A596-5D96-BDC8-3BB6-0335CC374F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4009" y="313355"/>
            <a:ext cx="4111838" cy="25760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9" descr="Logo, calendar&#10;&#10;Description automatically generated">
            <a:extLst>
              <a:ext uri="{FF2B5EF4-FFF2-40B4-BE49-F238E27FC236}">
                <a16:creationId xmlns:a16="http://schemas.microsoft.com/office/drawing/2014/main" id="{F9D6C7FD-3A16-E447-4DE4-28AA8F810B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387" y="3324268"/>
            <a:ext cx="4740675" cy="26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B9093-CE2F-1F2F-B168-9585DE00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037" y="-4064"/>
            <a:ext cx="626444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urier New"/>
                <a:ea typeface="Calibri Light"/>
                <a:cs typeface="Calibri Light"/>
              </a:rPr>
              <a:t>3-Year Performance</a:t>
            </a:r>
            <a:endParaRPr lang="en-US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650D50-9EE9-DB34-2AFC-E79340A905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420687"/>
              </p:ext>
            </p:extLst>
          </p:nvPr>
        </p:nvGraphicFramePr>
        <p:xfrm>
          <a:off x="7398" y="1324252"/>
          <a:ext cx="12187584" cy="553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896">
                  <a:extLst>
                    <a:ext uri="{9D8B030D-6E8A-4147-A177-3AD203B41FA5}">
                      <a16:colId xmlns:a16="http://schemas.microsoft.com/office/drawing/2014/main" val="2702474406"/>
                    </a:ext>
                  </a:extLst>
                </a:gridCol>
                <a:gridCol w="3046896">
                  <a:extLst>
                    <a:ext uri="{9D8B030D-6E8A-4147-A177-3AD203B41FA5}">
                      <a16:colId xmlns:a16="http://schemas.microsoft.com/office/drawing/2014/main" val="879115707"/>
                    </a:ext>
                  </a:extLst>
                </a:gridCol>
                <a:gridCol w="3046896">
                  <a:extLst>
                    <a:ext uri="{9D8B030D-6E8A-4147-A177-3AD203B41FA5}">
                      <a16:colId xmlns:a16="http://schemas.microsoft.com/office/drawing/2014/main" val="1545927701"/>
                    </a:ext>
                  </a:extLst>
                </a:gridCol>
                <a:gridCol w="3046896">
                  <a:extLst>
                    <a:ext uri="{9D8B030D-6E8A-4147-A177-3AD203B41FA5}">
                      <a16:colId xmlns:a16="http://schemas.microsoft.com/office/drawing/2014/main" val="2925933295"/>
                    </a:ext>
                  </a:extLst>
                </a:gridCol>
              </a:tblGrid>
              <a:tr h="922781"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endParaRPr lang="en-US" sz="1800" dirty="0">
                        <a:effectLst/>
                        <a:latin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2023 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2022 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2021 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556240"/>
                  </a:ext>
                </a:extLst>
              </a:tr>
              <a:tr h="922781"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Net Profit Margin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14.2%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16.4%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13.1%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353061"/>
                  </a:ext>
                </a:extLst>
              </a:tr>
              <a:tr h="922781"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Return on Assets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59.9%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59.7%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38.6%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536305"/>
                  </a:ext>
                </a:extLst>
              </a:tr>
              <a:tr h="922781"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EPS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$2.40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$2.64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$3.04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489279"/>
                  </a:ext>
                </a:extLst>
              </a:tr>
              <a:tr h="922781"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Dividends per Share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$1.11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$1.35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$2.08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367511"/>
                  </a:ext>
                </a:extLst>
              </a:tr>
              <a:tr h="922781"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Sales per Share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$17.50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$16.94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Courier New"/>
                      </a:endParaRPr>
                    </a:p>
                    <a:p>
                      <a:pPr rtl="0" fontAlgn="base"/>
                      <a:r>
                        <a:rPr lang="en-US" sz="1800" dirty="0">
                          <a:effectLst/>
                          <a:latin typeface="Courier New"/>
                        </a:rPr>
                        <a:t>$23.65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796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4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6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50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Rectangle 52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723276-45FB-B09E-0E38-98FF7524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2862471"/>
            <a:ext cx="3041803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Performance Chart</a:t>
            </a: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3B09A2DA-E038-6DFE-A7D4-191CE071F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" r="-2" b="-2"/>
          <a:stretch/>
        </p:blipFill>
        <p:spPr>
          <a:xfrm>
            <a:off x="8063397" y="15141"/>
            <a:ext cx="4112588" cy="3158695"/>
          </a:xfrm>
          <a:prstGeom prst="rect">
            <a:avLst/>
          </a:prstGeom>
        </p:spPr>
      </p:pic>
      <p:pic>
        <p:nvPicPr>
          <p:cNvPr id="5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D1669E72-F546-099B-EC09-21D1DDFB6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36" b="-4"/>
          <a:stretch/>
        </p:blipFill>
        <p:spPr>
          <a:xfrm>
            <a:off x="4044720" y="1836"/>
            <a:ext cx="4018774" cy="3165314"/>
          </a:xfrm>
          <a:prstGeom prst="rect">
            <a:avLst/>
          </a:prstGeom>
        </p:spPr>
      </p:pic>
      <p:pic>
        <p:nvPicPr>
          <p:cNvPr id="6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55EF7A2F-8742-7748-5F3C-A906D4440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783" y="3177466"/>
            <a:ext cx="8137557" cy="37012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CC6972C-52C5-A2AD-5118-74263D8B23F6}"/>
              </a:ext>
            </a:extLst>
          </p:cNvPr>
          <p:cNvSpPr/>
          <p:nvPr/>
        </p:nvSpPr>
        <p:spPr>
          <a:xfrm>
            <a:off x="7432842" y="2279315"/>
            <a:ext cx="628315" cy="5815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F639EF-D7AB-B53D-2B7C-0ED05EBF981E}"/>
              </a:ext>
            </a:extLst>
          </p:cNvPr>
          <p:cNvCxnSpPr/>
          <p:nvPr/>
        </p:nvCxnSpPr>
        <p:spPr>
          <a:xfrm flipV="1">
            <a:off x="8031746" y="1479886"/>
            <a:ext cx="2304719" cy="98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7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B45FB-6F96-4B56-3748-30E57268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>
                <a:ea typeface="Calibri Light"/>
                <a:cs typeface="Calibri Light"/>
              </a:rPr>
              <a:t>Security Valuation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5AFF1C-F366-CDEE-56AD-3A78D623F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11" y="1555064"/>
            <a:ext cx="6333641" cy="2083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C6C8C2-2530-B1FE-2C72-8D6F492DF159}"/>
              </a:ext>
            </a:extLst>
          </p:cNvPr>
          <p:cNvSpPr txBox="1"/>
          <p:nvPr/>
        </p:nvSpPr>
        <p:spPr>
          <a:xfrm>
            <a:off x="0" y="4438834"/>
            <a:ext cx="406893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Courier New"/>
                <a:ea typeface="Calibri"/>
                <a:cs typeface="Calibri"/>
              </a:rPr>
              <a:t>Fair Market Value</a:t>
            </a:r>
            <a:endParaRPr lang="en-US"/>
          </a:p>
          <a:p>
            <a:pPr algn="ctr"/>
            <a:r>
              <a:rPr lang="en-US" sz="2800" dirty="0">
                <a:latin typeface="Courier New"/>
                <a:ea typeface="Calibri"/>
                <a:cs typeface="Calibri"/>
              </a:rPr>
              <a:t>$23.9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9B7AE-C2A2-515B-4D09-9BC9D37D9727}"/>
              </a:ext>
            </a:extLst>
          </p:cNvPr>
          <p:cNvSpPr txBox="1"/>
          <p:nvPr/>
        </p:nvSpPr>
        <p:spPr>
          <a:xfrm>
            <a:off x="4061534" y="4438834"/>
            <a:ext cx="406893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Courier New"/>
                <a:ea typeface="Calibri"/>
                <a:cs typeface="Calibri"/>
              </a:rPr>
              <a:t>Current Value</a:t>
            </a:r>
            <a:endParaRPr lang="en-US" dirty="0" err="1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800" dirty="0">
                <a:latin typeface="Courier New"/>
                <a:ea typeface="Calibri"/>
                <a:cs typeface="Calibri"/>
              </a:rPr>
              <a:t>$15.58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05A3B4-BE72-3198-CD75-74B66EBA5CF8}"/>
              </a:ext>
            </a:extLst>
          </p:cNvPr>
          <p:cNvSpPr txBox="1"/>
          <p:nvPr/>
        </p:nvSpPr>
        <p:spPr>
          <a:xfrm>
            <a:off x="7975107" y="4438833"/>
            <a:ext cx="406893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Courier New"/>
                <a:ea typeface="Calibri"/>
                <a:cs typeface="Calibri"/>
              </a:rPr>
              <a:t>Percent Difference</a:t>
            </a:r>
          </a:p>
          <a:p>
            <a:pPr algn="ctr"/>
            <a:r>
              <a:rPr lang="en-US" sz="2800" dirty="0">
                <a:latin typeface="Courier New"/>
                <a:ea typeface="Calibri"/>
                <a:cs typeface="Calibri"/>
              </a:rPr>
              <a:t>42.15%</a:t>
            </a:r>
          </a:p>
        </p:txBody>
      </p:sp>
      <p:pic>
        <p:nvPicPr>
          <p:cNvPr id="3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D6DAB97-7D9F-36A0-63EB-71A8F58EA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745" y="2123573"/>
            <a:ext cx="1638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0D0FF-C51F-C736-5C0A-76708321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Courier New"/>
                <a:ea typeface="Calibri Light"/>
                <a:cs typeface="Calibri Light"/>
              </a:rPr>
              <a:t>BUY? SELL? HOLD?</a:t>
            </a:r>
          </a:p>
        </p:txBody>
      </p:sp>
      <p:pic>
        <p:nvPicPr>
          <p:cNvPr id="36" name="Picture 36" descr="Icon&#10;&#10;Description automatically generated">
            <a:extLst>
              <a:ext uri="{FF2B5EF4-FFF2-40B4-BE49-F238E27FC236}">
                <a16:creationId xmlns:a16="http://schemas.microsoft.com/office/drawing/2014/main" id="{C7130CE1-1B28-A7F7-5DE3-EFDD4189F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993" y="2288643"/>
            <a:ext cx="2457450" cy="3810000"/>
          </a:xfrm>
        </p:spPr>
      </p:pic>
      <p:pic>
        <p:nvPicPr>
          <p:cNvPr id="37" name="Picture 37" descr="Icon&#10;&#10;Description automatically generated">
            <a:extLst>
              <a:ext uri="{FF2B5EF4-FFF2-40B4-BE49-F238E27FC236}">
                <a16:creationId xmlns:a16="http://schemas.microsoft.com/office/drawing/2014/main" id="{BC66CA74-ED5E-E23C-CA22-6E10FC17E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8" y="2286000"/>
            <a:ext cx="2457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0B087685-6DF8-597C-D7CC-40C28E138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58" b="81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9D51E-7B30-8F12-C7D4-BA67CB8C829D}"/>
              </a:ext>
            </a:extLst>
          </p:cNvPr>
          <p:cNvSpPr txBox="1"/>
          <p:nvPr/>
        </p:nvSpPr>
        <p:spPr>
          <a:xfrm>
            <a:off x="10012946" y="254000"/>
            <a:ext cx="50532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ourier New"/>
                <a:ea typeface="Calibri"/>
                <a:cs typeface="Calibri"/>
              </a:rPr>
              <a:t>NYSE:T</a:t>
            </a:r>
          </a:p>
        </p:txBody>
      </p:sp>
    </p:spTree>
    <p:extLst>
      <p:ext uri="{BB962C8B-B14F-4D97-AF65-F5344CB8AC3E}">
        <p14:creationId xmlns:p14="http://schemas.microsoft.com/office/powerpoint/2010/main" val="951218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SECTOR AND INDUSTRY</vt:lpstr>
      <vt:lpstr>History</vt:lpstr>
      <vt:lpstr>3-Year Performance</vt:lpstr>
      <vt:lpstr>Performance Chart</vt:lpstr>
      <vt:lpstr>Security Valuation</vt:lpstr>
      <vt:lpstr>BUY? SELL? HOLD?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346</cp:revision>
  <dcterms:created xsi:type="dcterms:W3CDTF">2023-06-22T17:53:21Z</dcterms:created>
  <dcterms:modified xsi:type="dcterms:W3CDTF">2023-06-23T03:24:51Z</dcterms:modified>
</cp:coreProperties>
</file>