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81" r:id="rId6"/>
    <p:sldId id="280" r:id="rId7"/>
    <p:sldId id="257" r:id="rId8"/>
    <p:sldId id="258" r:id="rId9"/>
    <p:sldId id="270" r:id="rId10"/>
    <p:sldId id="271" r:id="rId11"/>
    <p:sldId id="277" r:id="rId12"/>
    <p:sldId id="260" r:id="rId13"/>
    <p:sldId id="283" r:id="rId14"/>
    <p:sldId id="285" r:id="rId15"/>
    <p:sldId id="284" r:id="rId16"/>
    <p:sldId id="264" r:id="rId17"/>
    <p:sldId id="265" r:id="rId18"/>
    <p:sldId id="266" r:id="rId19"/>
    <p:sldId id="286" r:id="rId20"/>
    <p:sldId id="274" r:id="rId21"/>
    <p:sldId id="273" r:id="rId22"/>
    <p:sldId id="267" r:id="rId23"/>
    <p:sldId id="26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radin" id="{16BF38E6-6139-4F88-B02F-34D90E6A2D54}">
          <p14:sldIdLst>
            <p14:sldId id="256"/>
            <p14:sldId id="281"/>
            <p14:sldId id="280"/>
            <p14:sldId id="257"/>
            <p14:sldId id="258"/>
          </p14:sldIdLst>
        </p14:section>
        <p14:section name="Amanda Seck" id="{4BDA76D0-A5BF-4867-BB5F-286456E95113}">
          <p14:sldIdLst>
            <p14:sldId id="270"/>
            <p14:sldId id="271"/>
            <p14:sldId id="277"/>
            <p14:sldId id="260"/>
          </p14:sldIdLst>
        </p14:section>
        <p14:section name="Mauricio" id="{547AE63E-014F-4D10-9503-D6A67E8B57E4}">
          <p14:sldIdLst>
            <p14:sldId id="283"/>
            <p14:sldId id="285"/>
            <p14:sldId id="284"/>
          </p14:sldIdLst>
        </p14:section>
        <p14:section name="Jake" id="{CE4B5B08-F760-451E-B6B6-DF2F9A7FCC5F}">
          <p14:sldIdLst>
            <p14:sldId id="264"/>
            <p14:sldId id="265"/>
            <p14:sldId id="266"/>
            <p14:sldId id="286"/>
            <p14:sldId id="274"/>
            <p14:sldId id="273"/>
            <p14:sldId id="267"/>
            <p14:sldId id="26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71A3F4-178C-A79A-7253-C3D4D0D9CD81}" v="54" dt="2026-04-30T06:41:26.988"/>
    <p1510:client id="{29546DFA-2900-40FC-9FCE-EA447C0427F4}" v="10" dt="2026-04-29T17:07:31.449"/>
    <p1510:client id="{39D6B3E3-C053-31B2-33A0-06615DDF6CC4}" v="91" dt="2026-04-30T00:27:34.711"/>
    <p1510:client id="{3C69C411-0DAC-F764-9DC5-4E543E4C3028}" v="48" dt="2026-04-30T15:41:45.896"/>
    <p1510:client id="{4EEE2B8B-7245-1D3F-0CF2-4910EB7CB5FA}" v="12" dt="2026-04-29T23:45:21.489"/>
    <p1510:client id="{509B7883-9126-2988-67B1-496094871D21}" v="1" dt="2026-04-30T01:53:35.453"/>
    <p1510:client id="{5CE2C47C-E57E-1F3C-444D-4E01A27FC4A5}" v="217" dt="2026-04-30T16:10:00.670"/>
    <p1510:client id="{5D8C949C-0868-D8C0-7304-91C114BAEFE6}" v="4" dt="2026-04-29T23:35:13.591"/>
    <p1510:client id="{66C32183-0AC3-49FC-A0D0-D71C48714976}" v="40" dt="2026-04-29T17:43:02.066"/>
    <p1510:client id="{6AE4B400-A1B1-1F1E-67C8-AF9D5FFEBCA3}" v="7" dt="2026-04-29T15:14:49.065"/>
    <p1510:client id="{6E309104-28F5-118C-FC98-BD9F5C431F44}" v="237" dt="2026-04-29T21:08:15.236"/>
    <p1510:client id="{87188049-13D6-9C0A-19A3-8644250B5DE8}" v="410" dt="2026-04-30T16:09:37.983"/>
    <p1510:client id="{9E696FD0-931E-2C3F-4B13-F9A9CEB6E29B}" v="150" dt="2026-04-30T16:12:23.590"/>
    <p1510:client id="{CFD75AEA-68AA-B304-B538-A0B853042752}" v="92" dt="2026-04-30T01:42:10.209"/>
    <p1510:client id="{FE5146BC-B2D1-20AA-16D0-DF3E8B2A3CC0}" v="9" dt="2026-04-30T04:20:12.199"/>
  </p1510:revLst>
</p1510:revInfo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yton, Jake" userId="S::jake.a.layton@tcu.edu::27ac423a-b993-434e-ae95-99b8ee0adb88" providerId="AD" clId="Web-{28BE04CD-BB88-8799-6427-4490BE1E0B89}"/>
    <pc:docChg chg="modSld">
      <pc:chgData name="Layton, Jake" userId="S::jake.a.layton@tcu.edu::27ac423a-b993-434e-ae95-99b8ee0adb88" providerId="AD" clId="Web-{28BE04CD-BB88-8799-6427-4490BE1E0B89}" dt="2026-03-31T00:56:26.534" v="25" actId="14100"/>
      <pc:docMkLst>
        <pc:docMk/>
      </pc:docMkLst>
      <pc:sldChg chg="addSp modSp">
        <pc:chgData name="Layton, Jake" userId="S::jake.a.layton@tcu.edu::27ac423a-b993-434e-ae95-99b8ee0adb88" providerId="AD" clId="Web-{28BE04CD-BB88-8799-6427-4490BE1E0B89}" dt="2026-03-31T00:56:26.534" v="25" actId="14100"/>
        <pc:sldMkLst>
          <pc:docMk/>
          <pc:sldMk cId="0" sldId="258"/>
        </pc:sldMkLst>
      </pc:sldChg>
    </pc:docChg>
  </pc:docChgLst>
  <pc:docChgLst>
    <pc:chgData name="Jannet Caruso, Mauricio" userId="S::m.jannetcaruso@tcu.edu::8fb90c93-7478-4e66-bae5-8a8b545c06a9" providerId="AD" clId="Web-{B8ED81A4-F778-AC55-51FE-D70C9664DF8E}"/>
    <pc:docChg chg="modSld">
      <pc:chgData name="Jannet Caruso, Mauricio" userId="S::m.jannetcaruso@tcu.edu::8fb90c93-7478-4e66-bae5-8a8b545c06a9" providerId="AD" clId="Web-{B8ED81A4-F778-AC55-51FE-D70C9664DF8E}" dt="2026-04-07T21:38:42.551" v="0"/>
      <pc:docMkLst>
        <pc:docMk/>
      </pc:docMkLst>
      <pc:sldChg chg="delSp">
        <pc:chgData name="Jannet Caruso, Mauricio" userId="S::m.jannetcaruso@tcu.edu::8fb90c93-7478-4e66-bae5-8a8b545c06a9" providerId="AD" clId="Web-{B8ED81A4-F778-AC55-51FE-D70C9664DF8E}" dt="2026-04-07T21:38:42.551" v="0"/>
        <pc:sldMkLst>
          <pc:docMk/>
          <pc:sldMk cId="0" sldId="258"/>
        </pc:sldMkLst>
      </pc:sldChg>
    </pc:docChg>
  </pc:docChgLst>
  <pc:docChgLst>
    <pc:chgData name="Haynie, Bradin" userId="S::bradin.haynie@tcu.edu::39a43893-75fb-4070-90dd-231b719f969a" providerId="AD" clId="Web-{6AE4B400-A1B1-1F1E-67C8-AF9D5FFEBCA3}"/>
    <pc:docChg chg="modSld">
      <pc:chgData name="Haynie, Bradin" userId="S::bradin.haynie@tcu.edu::39a43893-75fb-4070-90dd-231b719f969a" providerId="AD" clId="Web-{6AE4B400-A1B1-1F1E-67C8-AF9D5FFEBCA3}" dt="2026-04-29T15:14:49.065" v="6" actId="20577"/>
      <pc:docMkLst>
        <pc:docMk/>
      </pc:docMkLst>
      <pc:sldChg chg="modSp">
        <pc:chgData name="Haynie, Bradin" userId="S::bradin.haynie@tcu.edu::39a43893-75fb-4070-90dd-231b719f969a" providerId="AD" clId="Web-{6AE4B400-A1B1-1F1E-67C8-AF9D5FFEBCA3}" dt="2026-04-29T15:14:49.065" v="6" actId="20577"/>
        <pc:sldMkLst>
          <pc:docMk/>
          <pc:sldMk cId="0" sldId="258"/>
        </pc:sldMkLst>
        <pc:spChg chg="mod">
          <ac:chgData name="Haynie, Bradin" userId="S::bradin.haynie@tcu.edu::39a43893-75fb-4070-90dd-231b719f969a" providerId="AD" clId="Web-{6AE4B400-A1B1-1F1E-67C8-AF9D5FFEBCA3}" dt="2026-04-29T15:06:47.043" v="1" actId="20577"/>
          <ac:spMkLst>
            <pc:docMk/>
            <pc:sldMk cId="0" sldId="258"/>
            <ac:spMk id="8" creationId="{00000000-0000-0000-0000-000000000000}"/>
          </ac:spMkLst>
        </pc:spChg>
        <pc:spChg chg="mod">
          <ac:chgData name="Haynie, Bradin" userId="S::bradin.haynie@tcu.edu::39a43893-75fb-4070-90dd-231b719f969a" providerId="AD" clId="Web-{6AE4B400-A1B1-1F1E-67C8-AF9D5FFEBCA3}" dt="2026-04-29T15:06:55.028" v="3" actId="2057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Haynie, Bradin" userId="S::bradin.haynie@tcu.edu::39a43893-75fb-4070-90dd-231b719f969a" providerId="AD" clId="Web-{6AE4B400-A1B1-1F1E-67C8-AF9D5FFEBCA3}" dt="2026-04-29T15:14:49.065" v="6" actId="20577"/>
          <ac:spMkLst>
            <pc:docMk/>
            <pc:sldMk cId="0" sldId="258"/>
            <ac:spMk id="36" creationId="{00000000-0000-0000-0000-000000000000}"/>
          </ac:spMkLst>
        </pc:spChg>
      </pc:sldChg>
    </pc:docChg>
  </pc:docChgLst>
  <pc:docChgLst>
    <pc:chgData name="Seck, Amanda" userId="S::amanda.seck@tcu.edu::d85fac72-0753-46b9-b1e6-09710ab84752" providerId="AD" clId="Web-{4EEE2B8B-7245-1D3F-0CF2-4910EB7CB5FA}"/>
    <pc:docChg chg="modSld">
      <pc:chgData name="Seck, Amanda" userId="S::amanda.seck@tcu.edu::d85fac72-0753-46b9-b1e6-09710ab84752" providerId="AD" clId="Web-{4EEE2B8B-7245-1D3F-0CF2-4910EB7CB5FA}" dt="2026-04-29T23:45:21.489" v="11" actId="1076"/>
      <pc:docMkLst>
        <pc:docMk/>
      </pc:docMkLst>
      <pc:sldChg chg="modSp">
        <pc:chgData name="Seck, Amanda" userId="S::amanda.seck@tcu.edu::d85fac72-0753-46b9-b1e6-09710ab84752" providerId="AD" clId="Web-{4EEE2B8B-7245-1D3F-0CF2-4910EB7CB5FA}" dt="2026-04-29T23:45:21.489" v="11" actId="1076"/>
        <pc:sldMkLst>
          <pc:docMk/>
          <pc:sldMk cId="0" sldId="260"/>
        </pc:sldMkLst>
        <pc:spChg chg="mod">
          <ac:chgData name="Seck, Amanda" userId="S::amanda.seck@tcu.edu::d85fac72-0753-46b9-b1e6-09710ab84752" providerId="AD" clId="Web-{4EEE2B8B-7245-1D3F-0CF2-4910EB7CB5FA}" dt="2026-04-29T23:45:21.489" v="11" actId="1076"/>
          <ac:spMkLst>
            <pc:docMk/>
            <pc:sldMk cId="0" sldId="260"/>
            <ac:spMk id="21" creationId="{00000000-0000-0000-0000-000000000000}"/>
          </ac:spMkLst>
        </pc:spChg>
      </pc:sldChg>
      <pc:sldChg chg="modSp">
        <pc:chgData name="Seck, Amanda" userId="S::amanda.seck@tcu.edu::d85fac72-0753-46b9-b1e6-09710ab84752" providerId="AD" clId="Web-{4EEE2B8B-7245-1D3F-0CF2-4910EB7CB5FA}" dt="2026-04-29T23:29:24.131" v="4" actId="1076"/>
        <pc:sldMkLst>
          <pc:docMk/>
          <pc:sldMk cId="0" sldId="262"/>
        </pc:sldMkLst>
        <pc:spChg chg="mod">
          <ac:chgData name="Seck, Amanda" userId="S::amanda.seck@tcu.edu::d85fac72-0753-46b9-b1e6-09710ab84752" providerId="AD" clId="Web-{4EEE2B8B-7245-1D3F-0CF2-4910EB7CB5FA}" dt="2026-04-29T23:29:15.490" v="2" actId="1076"/>
          <ac:spMkLst>
            <pc:docMk/>
            <pc:sldMk cId="0" sldId="262"/>
            <ac:spMk id="9" creationId="{00000000-0000-0000-0000-000000000000}"/>
          </ac:spMkLst>
        </pc:spChg>
        <pc:picChg chg="mod">
          <ac:chgData name="Seck, Amanda" userId="S::amanda.seck@tcu.edu::d85fac72-0753-46b9-b1e6-09710ab84752" providerId="AD" clId="Web-{4EEE2B8B-7245-1D3F-0CF2-4910EB7CB5FA}" dt="2026-04-29T23:29:24.131" v="4" actId="1076"/>
          <ac:picMkLst>
            <pc:docMk/>
            <pc:sldMk cId="0" sldId="262"/>
            <ac:picMk id="19" creationId="{82044909-CC03-5467-E4AD-08096F3821EC}"/>
          </ac:picMkLst>
        </pc:picChg>
      </pc:sldChg>
      <pc:sldChg chg="addSp delSp modSp">
        <pc:chgData name="Seck, Amanda" userId="S::amanda.seck@tcu.edu::d85fac72-0753-46b9-b1e6-09710ab84752" providerId="AD" clId="Web-{4EEE2B8B-7245-1D3F-0CF2-4910EB7CB5FA}" dt="2026-04-29T23:31:58.773" v="10" actId="20577"/>
        <pc:sldMkLst>
          <pc:docMk/>
          <pc:sldMk cId="1368899373" sldId="270"/>
        </pc:sldMkLst>
        <pc:spChg chg="add del mod">
          <ac:chgData name="Seck, Amanda" userId="S::amanda.seck@tcu.edu::d85fac72-0753-46b9-b1e6-09710ab84752" providerId="AD" clId="Web-{4EEE2B8B-7245-1D3F-0CF2-4910EB7CB5FA}" dt="2026-04-29T23:30:38.085" v="7"/>
          <ac:spMkLst>
            <pc:docMk/>
            <pc:sldMk cId="1368899373" sldId="270"/>
            <ac:spMk id="4" creationId="{AE65C5AA-8A73-C677-10C1-35D91C1D2424}"/>
          </ac:spMkLst>
        </pc:spChg>
        <pc:spChg chg="add mod">
          <ac:chgData name="Seck, Amanda" userId="S::amanda.seck@tcu.edu::d85fac72-0753-46b9-b1e6-09710ab84752" providerId="AD" clId="Web-{4EEE2B8B-7245-1D3F-0CF2-4910EB7CB5FA}" dt="2026-04-29T23:31:58.773" v="10" actId="20577"/>
          <ac:spMkLst>
            <pc:docMk/>
            <pc:sldMk cId="1368899373" sldId="270"/>
            <ac:spMk id="7" creationId="{9296B234-072B-D55E-AB51-AF4C16508990}"/>
          </ac:spMkLst>
        </pc:spChg>
      </pc:sldChg>
    </pc:docChg>
  </pc:docChgLst>
  <pc:docChgLst>
    <pc:chgData name="Seck, Amanda" userId="S::amanda.seck@tcu.edu::d85fac72-0753-46b9-b1e6-09710ab84752" providerId="AD" clId="Web-{39D6B3E3-C053-31B2-33A0-06615DDF6CC4}"/>
    <pc:docChg chg="delSld modSld sldOrd modSection">
      <pc:chgData name="Seck, Amanda" userId="S::amanda.seck@tcu.edu::d85fac72-0753-46b9-b1e6-09710ab84752" providerId="AD" clId="Web-{39D6B3E3-C053-31B2-33A0-06615DDF6CC4}" dt="2026-04-30T00:27:34.711" v="90"/>
      <pc:docMkLst>
        <pc:docMk/>
      </pc:docMkLst>
      <pc:sldChg chg="delSp modSp">
        <pc:chgData name="Seck, Amanda" userId="S::amanda.seck@tcu.edu::d85fac72-0753-46b9-b1e6-09710ab84752" providerId="AD" clId="Web-{39D6B3E3-C053-31B2-33A0-06615DDF6CC4}" dt="2026-04-30T00:08:39.689" v="86" actId="20577"/>
        <pc:sldMkLst>
          <pc:docMk/>
          <pc:sldMk cId="0" sldId="260"/>
        </pc:sldMkLst>
        <pc:spChg chg="mod">
          <ac:chgData name="Seck, Amanda" userId="S::amanda.seck@tcu.edu::d85fac72-0753-46b9-b1e6-09710ab84752" providerId="AD" clId="Web-{39D6B3E3-C053-31B2-33A0-06615DDF6CC4}" dt="2026-04-30T00:08:39.689" v="86" actId="20577"/>
          <ac:spMkLst>
            <pc:docMk/>
            <pc:sldMk cId="0" sldId="260"/>
            <ac:spMk id="3" creationId="{00000000-0000-0000-0000-000000000000}"/>
          </ac:spMkLst>
        </pc:spChg>
        <pc:spChg chg="del">
          <ac:chgData name="Seck, Amanda" userId="S::amanda.seck@tcu.edu::d85fac72-0753-46b9-b1e6-09710ab84752" providerId="AD" clId="Web-{39D6B3E3-C053-31B2-33A0-06615DDF6CC4}" dt="2026-04-29T23:55:49.662" v="8"/>
          <ac:spMkLst>
            <pc:docMk/>
            <pc:sldMk cId="0" sldId="260"/>
            <ac:spMk id="19" creationId="{00000000-0000-0000-0000-000000000000}"/>
          </ac:spMkLst>
        </pc:spChg>
        <pc:spChg chg="del">
          <ac:chgData name="Seck, Amanda" userId="S::amanda.seck@tcu.edu::d85fac72-0753-46b9-b1e6-09710ab84752" providerId="AD" clId="Web-{39D6B3E3-C053-31B2-33A0-06615DDF6CC4}" dt="2026-04-29T23:55:47.506" v="7"/>
          <ac:spMkLst>
            <pc:docMk/>
            <pc:sldMk cId="0" sldId="260"/>
            <ac:spMk id="20" creationId="{00000000-0000-0000-0000-000000000000}"/>
          </ac:spMkLst>
        </pc:spChg>
        <pc:spChg chg="del">
          <ac:chgData name="Seck, Amanda" userId="S::amanda.seck@tcu.edu::d85fac72-0753-46b9-b1e6-09710ab84752" providerId="AD" clId="Web-{39D6B3E3-C053-31B2-33A0-06615DDF6CC4}" dt="2026-04-29T23:55:44.224" v="6"/>
          <ac:spMkLst>
            <pc:docMk/>
            <pc:sldMk cId="0" sldId="260"/>
            <ac:spMk id="21" creationId="{00000000-0000-0000-0000-000000000000}"/>
          </ac:spMkLst>
        </pc:spChg>
        <pc:spChg chg="del">
          <ac:chgData name="Seck, Amanda" userId="S::amanda.seck@tcu.edu::d85fac72-0753-46b9-b1e6-09710ab84752" providerId="AD" clId="Web-{39D6B3E3-C053-31B2-33A0-06615DDF6CC4}" dt="2026-04-29T23:55:41.646" v="5"/>
          <ac:spMkLst>
            <pc:docMk/>
            <pc:sldMk cId="0" sldId="260"/>
            <ac:spMk id="22" creationId="{00000000-0000-0000-0000-000000000000}"/>
          </ac:spMkLst>
        </pc:spChg>
        <pc:spChg chg="mod">
          <ac:chgData name="Seck, Amanda" userId="S::amanda.seck@tcu.edu::d85fac72-0753-46b9-b1e6-09710ab84752" providerId="AD" clId="Web-{39D6B3E3-C053-31B2-33A0-06615DDF6CC4}" dt="2026-04-30T00:08:11.657" v="48" actId="1076"/>
          <ac:spMkLst>
            <pc:docMk/>
            <pc:sldMk cId="0" sldId="260"/>
            <ac:spMk id="57" creationId="{4D8D6FBA-6679-4F7E-D494-C947FB8323D8}"/>
          </ac:spMkLst>
        </pc:spChg>
        <pc:spChg chg="mod">
          <ac:chgData name="Seck, Amanda" userId="S::amanda.seck@tcu.edu::d85fac72-0753-46b9-b1e6-09710ab84752" providerId="AD" clId="Web-{39D6B3E3-C053-31B2-33A0-06615DDF6CC4}" dt="2026-04-30T00:08:06.407" v="47" actId="1076"/>
          <ac:spMkLst>
            <pc:docMk/>
            <pc:sldMk cId="0" sldId="260"/>
            <ac:spMk id="58" creationId="{33F12F87-C16F-BEE7-C9BE-0BD35CDF9B39}"/>
          </ac:spMkLst>
        </pc:spChg>
        <pc:spChg chg="mod">
          <ac:chgData name="Seck, Amanda" userId="S::amanda.seck@tcu.edu::d85fac72-0753-46b9-b1e6-09710ab84752" providerId="AD" clId="Web-{39D6B3E3-C053-31B2-33A0-06615DDF6CC4}" dt="2026-04-30T00:02:16.886" v="25" actId="1076"/>
          <ac:spMkLst>
            <pc:docMk/>
            <pc:sldMk cId="0" sldId="260"/>
            <ac:spMk id="61" creationId="{23ABE896-2B6C-1B5E-553B-E206F640BE55}"/>
          </ac:spMkLst>
        </pc:spChg>
        <pc:spChg chg="mod">
          <ac:chgData name="Seck, Amanda" userId="S::amanda.seck@tcu.edu::d85fac72-0753-46b9-b1e6-09710ab84752" providerId="AD" clId="Web-{39D6B3E3-C053-31B2-33A0-06615DDF6CC4}" dt="2026-04-29T23:57:01.834" v="18" actId="1076"/>
          <ac:spMkLst>
            <pc:docMk/>
            <pc:sldMk cId="0" sldId="260"/>
            <ac:spMk id="62" creationId="{CB3C2B76-71A1-5C16-B26E-EF7443DAB13F}"/>
          </ac:spMkLst>
        </pc:spChg>
        <pc:picChg chg="del">
          <ac:chgData name="Seck, Amanda" userId="S::amanda.seck@tcu.edu::d85fac72-0753-46b9-b1e6-09710ab84752" providerId="AD" clId="Web-{39D6B3E3-C053-31B2-33A0-06615DDF6CC4}" dt="2026-04-29T23:55:51.256" v="9"/>
          <ac:picMkLst>
            <pc:docMk/>
            <pc:sldMk cId="0" sldId="260"/>
            <ac:picMk id="9" creationId="{E8B82EF6-6572-98A2-4B20-44A444601400}"/>
          </ac:picMkLst>
        </pc:picChg>
        <pc:picChg chg="mod">
          <ac:chgData name="Seck, Amanda" userId="S::amanda.seck@tcu.edu::d85fac72-0753-46b9-b1e6-09710ab84752" providerId="AD" clId="Web-{39D6B3E3-C053-31B2-33A0-06615DDF6CC4}" dt="2026-04-29T23:57:07.490" v="19" actId="14100"/>
          <ac:picMkLst>
            <pc:docMk/>
            <pc:sldMk cId="0" sldId="260"/>
            <ac:picMk id="56" creationId="{7DBE86FE-0AB4-26FC-6C56-FA4CB5170EF6}"/>
          </ac:picMkLst>
        </pc:picChg>
      </pc:sldChg>
      <pc:sldChg chg="del">
        <pc:chgData name="Seck, Amanda" userId="S::amanda.seck@tcu.edu::d85fac72-0753-46b9-b1e6-09710ab84752" providerId="AD" clId="Web-{39D6B3E3-C053-31B2-33A0-06615DDF6CC4}" dt="2026-04-30T00:27:28.867" v="89"/>
        <pc:sldMkLst>
          <pc:docMk/>
          <pc:sldMk cId="822730834" sldId="272"/>
        </pc:sldMkLst>
      </pc:sldChg>
      <pc:sldChg chg="modSp ord">
        <pc:chgData name="Seck, Amanda" userId="S::amanda.seck@tcu.edu::d85fac72-0753-46b9-b1e6-09710ab84752" providerId="AD" clId="Web-{39D6B3E3-C053-31B2-33A0-06615DDF6CC4}" dt="2026-04-30T00:27:34.711" v="90"/>
        <pc:sldMkLst>
          <pc:docMk/>
          <pc:sldMk cId="0" sldId="276"/>
        </pc:sldMkLst>
        <pc:spChg chg="mod">
          <ac:chgData name="Seck, Amanda" userId="S::amanda.seck@tcu.edu::d85fac72-0753-46b9-b1e6-09710ab84752" providerId="AD" clId="Web-{39D6B3E3-C053-31B2-33A0-06615DDF6CC4}" dt="2026-04-29T23:55:07.771" v="2" actId="20577"/>
          <ac:spMkLst>
            <pc:docMk/>
            <pc:sldMk cId="0" sldId="276"/>
            <ac:spMk id="7" creationId="{00000000-0000-0000-0000-000000000000}"/>
          </ac:spMkLst>
        </pc:spChg>
        <pc:spChg chg="mod">
          <ac:chgData name="Seck, Amanda" userId="S::amanda.seck@tcu.edu::d85fac72-0753-46b9-b1e6-09710ab84752" providerId="AD" clId="Web-{39D6B3E3-C053-31B2-33A0-06615DDF6CC4}" dt="2026-04-29T23:55:01.006" v="1" actId="20577"/>
          <ac:spMkLst>
            <pc:docMk/>
            <pc:sldMk cId="0" sldId="276"/>
            <ac:spMk id="8" creationId="{00000000-0000-0000-0000-000000000000}"/>
          </ac:spMkLst>
        </pc:spChg>
        <pc:spChg chg="mod">
          <ac:chgData name="Seck, Amanda" userId="S::amanda.seck@tcu.edu::d85fac72-0753-46b9-b1e6-09710ab84752" providerId="AD" clId="Web-{39D6B3E3-C053-31B2-33A0-06615DDF6CC4}" dt="2026-04-29T23:55:22.662" v="4" actId="1076"/>
          <ac:spMkLst>
            <pc:docMk/>
            <pc:sldMk cId="0" sldId="276"/>
            <ac:spMk id="24" creationId="{00000000-0000-0000-0000-000000000000}"/>
          </ac:spMkLst>
        </pc:spChg>
      </pc:sldChg>
      <pc:sldChg chg="modSp">
        <pc:chgData name="Seck, Amanda" userId="S::amanda.seck@tcu.edu::d85fac72-0753-46b9-b1e6-09710ab84752" providerId="AD" clId="Web-{39D6B3E3-C053-31B2-33A0-06615DDF6CC4}" dt="2026-04-30T00:17:00.424" v="88" actId="20577"/>
        <pc:sldMkLst>
          <pc:docMk/>
          <pc:sldMk cId="0" sldId="277"/>
        </pc:sldMkLst>
        <pc:spChg chg="mod">
          <ac:chgData name="Seck, Amanda" userId="S::amanda.seck@tcu.edu::d85fac72-0753-46b9-b1e6-09710ab84752" providerId="AD" clId="Web-{39D6B3E3-C053-31B2-33A0-06615DDF6CC4}" dt="2026-04-30T00:17:00.424" v="88" actId="20577"/>
          <ac:spMkLst>
            <pc:docMk/>
            <pc:sldMk cId="0" sldId="277"/>
            <ac:spMk id="2" creationId="{00000000-0000-0000-0000-000000000000}"/>
          </ac:spMkLst>
        </pc:spChg>
      </pc:sldChg>
    </pc:docChg>
  </pc:docChgLst>
  <pc:docChgLst>
    <pc:chgData name="Layton, Jake" userId="27ac423a-b993-434e-ae95-99b8ee0adb88" providerId="ADAL" clId="{45E04754-3CE6-4278-9E95-D7E7DD90BD74}"/>
    <pc:docChg chg="undo custSel addSld delSld modSld sldOrd modSection">
      <pc:chgData name="Layton, Jake" userId="27ac423a-b993-434e-ae95-99b8ee0adb88" providerId="ADAL" clId="{45E04754-3CE6-4278-9E95-D7E7DD90BD74}" dt="2026-04-29T23:39:53.341" v="320"/>
      <pc:docMkLst>
        <pc:docMk/>
      </pc:docMkLst>
      <pc:sldChg chg="modSp mod">
        <pc:chgData name="Layton, Jake" userId="27ac423a-b993-434e-ae95-99b8ee0adb88" providerId="ADAL" clId="{45E04754-3CE6-4278-9E95-D7E7DD90BD74}" dt="2026-04-29T16:56:04.827" v="313" actId="1076"/>
        <pc:sldMkLst>
          <pc:docMk/>
          <pc:sldMk cId="0" sldId="256"/>
        </pc:sldMkLst>
        <pc:spChg chg="mod">
          <ac:chgData name="Layton, Jake" userId="27ac423a-b993-434e-ae95-99b8ee0adb88" providerId="ADAL" clId="{45E04754-3CE6-4278-9E95-D7E7DD90BD74}" dt="2026-04-29T16:55:50.557" v="312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Layton, Jake" userId="27ac423a-b993-434e-ae95-99b8ee0adb88" providerId="ADAL" clId="{45E04754-3CE6-4278-9E95-D7E7DD90BD74}" dt="2026-04-29T16:55:37.171" v="309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Layton, Jake" userId="27ac423a-b993-434e-ae95-99b8ee0adb88" providerId="ADAL" clId="{45E04754-3CE6-4278-9E95-D7E7DD90BD74}" dt="2026-04-29T16:55:46.672" v="310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Layton, Jake" userId="27ac423a-b993-434e-ae95-99b8ee0adb88" providerId="ADAL" clId="{45E04754-3CE6-4278-9E95-D7E7DD90BD74}" dt="2026-04-29T16:56:04.827" v="313" actId="1076"/>
          <ac:spMkLst>
            <pc:docMk/>
            <pc:sldMk cId="0" sldId="256"/>
            <ac:spMk id="10" creationId="{00000000-0000-0000-0000-000000000000}"/>
          </ac:spMkLst>
        </pc:spChg>
      </pc:sldChg>
      <pc:sldChg chg="addSp delSp modSp mod">
        <pc:chgData name="Layton, Jake" userId="27ac423a-b993-434e-ae95-99b8ee0adb88" providerId="ADAL" clId="{45E04754-3CE6-4278-9E95-D7E7DD90BD74}" dt="2026-04-29T16:50:00.694" v="308" actId="478"/>
        <pc:sldMkLst>
          <pc:docMk/>
          <pc:sldMk cId="0" sldId="264"/>
        </pc:sldMkLst>
        <pc:spChg chg="add del mod">
          <ac:chgData name="Layton, Jake" userId="27ac423a-b993-434e-ae95-99b8ee0adb88" providerId="ADAL" clId="{45E04754-3CE6-4278-9E95-D7E7DD90BD74}" dt="2026-04-27T04:17:31.855" v="127" actId="478"/>
          <ac:spMkLst>
            <pc:docMk/>
            <pc:sldMk cId="0" sldId="264"/>
            <ac:spMk id="2" creationId="{00000000-0000-0000-0000-000000000000}"/>
          </ac:spMkLst>
        </pc:spChg>
        <pc:spChg chg="mod">
          <ac:chgData name="Layton, Jake" userId="27ac423a-b993-434e-ae95-99b8ee0adb88" providerId="ADAL" clId="{45E04754-3CE6-4278-9E95-D7E7DD90BD74}" dt="2026-04-27T04:17:45.991" v="174" actId="20577"/>
          <ac:spMkLst>
            <pc:docMk/>
            <pc:sldMk cId="0" sldId="264"/>
            <ac:spMk id="3" creationId="{00000000-0000-0000-0000-000000000000}"/>
          </ac:spMkLst>
        </pc:spChg>
        <pc:spChg chg="del">
          <ac:chgData name="Layton, Jake" userId="27ac423a-b993-434e-ae95-99b8ee0adb88" providerId="ADAL" clId="{45E04754-3CE6-4278-9E95-D7E7DD90BD74}" dt="2026-04-29T16:49:56.292" v="305" actId="478"/>
          <ac:spMkLst>
            <pc:docMk/>
            <pc:sldMk cId="0" sldId="264"/>
            <ac:spMk id="329" creationId="{00000000-0000-0000-0000-000000000000}"/>
          </ac:spMkLst>
        </pc:spChg>
        <pc:spChg chg="del">
          <ac:chgData name="Layton, Jake" userId="27ac423a-b993-434e-ae95-99b8ee0adb88" providerId="ADAL" clId="{45E04754-3CE6-4278-9E95-D7E7DD90BD74}" dt="2026-04-29T16:49:57.578" v="306" actId="478"/>
          <ac:spMkLst>
            <pc:docMk/>
            <pc:sldMk cId="0" sldId="264"/>
            <ac:spMk id="330" creationId="{00000000-0000-0000-0000-000000000000}"/>
          </ac:spMkLst>
        </pc:spChg>
        <pc:spChg chg="del">
          <ac:chgData name="Layton, Jake" userId="27ac423a-b993-434e-ae95-99b8ee0adb88" providerId="ADAL" clId="{45E04754-3CE6-4278-9E95-D7E7DD90BD74}" dt="2026-04-29T16:49:59.049" v="307" actId="478"/>
          <ac:spMkLst>
            <pc:docMk/>
            <pc:sldMk cId="0" sldId="264"/>
            <ac:spMk id="331" creationId="{00000000-0000-0000-0000-000000000000}"/>
          </ac:spMkLst>
        </pc:spChg>
        <pc:spChg chg="del">
          <ac:chgData name="Layton, Jake" userId="27ac423a-b993-434e-ae95-99b8ee0adb88" providerId="ADAL" clId="{45E04754-3CE6-4278-9E95-D7E7DD90BD74}" dt="2026-04-29T16:50:00.694" v="308" actId="478"/>
          <ac:spMkLst>
            <pc:docMk/>
            <pc:sldMk cId="0" sldId="264"/>
            <ac:spMk id="332" creationId="{00000000-0000-0000-0000-000000000000}"/>
          </ac:spMkLst>
        </pc:spChg>
        <pc:picChg chg="add mod">
          <ac:chgData name="Layton, Jake" userId="27ac423a-b993-434e-ae95-99b8ee0adb88" providerId="ADAL" clId="{45E04754-3CE6-4278-9E95-D7E7DD90BD74}" dt="2026-04-27T04:15:08.552" v="26" actId="1076"/>
          <ac:picMkLst>
            <pc:docMk/>
            <pc:sldMk cId="0" sldId="264"/>
            <ac:picMk id="340" creationId="{B8B5D483-40D3-8E9E-BE6E-FF90006CD427}"/>
          </ac:picMkLst>
        </pc:picChg>
      </pc:sldChg>
      <pc:sldChg chg="addSp delSp modSp mod">
        <pc:chgData name="Layton, Jake" userId="27ac423a-b993-434e-ae95-99b8ee0adb88" providerId="ADAL" clId="{45E04754-3CE6-4278-9E95-D7E7DD90BD74}" dt="2026-04-27T04:17:57.963" v="175" actId="14100"/>
        <pc:sldMkLst>
          <pc:docMk/>
          <pc:sldMk cId="0" sldId="265"/>
        </pc:sldMkLst>
        <pc:spChg chg="mod">
          <ac:chgData name="Layton, Jake" userId="27ac423a-b993-434e-ae95-99b8ee0adb88" providerId="ADAL" clId="{45E04754-3CE6-4278-9E95-D7E7DD90BD74}" dt="2026-04-27T04:15:16.963" v="27" actId="1076"/>
          <ac:spMkLst>
            <pc:docMk/>
            <pc:sldMk cId="0" sldId="265"/>
            <ac:spMk id="2" creationId="{00000000-0000-0000-0000-000000000000}"/>
          </ac:spMkLst>
        </pc:spChg>
        <pc:spChg chg="mod">
          <ac:chgData name="Layton, Jake" userId="27ac423a-b993-434e-ae95-99b8ee0adb88" providerId="ADAL" clId="{45E04754-3CE6-4278-9E95-D7E7DD90BD74}" dt="2026-04-27T04:16:59.491" v="119" actId="20577"/>
          <ac:spMkLst>
            <pc:docMk/>
            <pc:sldMk cId="0" sldId="265"/>
            <ac:spMk id="3" creationId="{00000000-0000-0000-0000-000000000000}"/>
          </ac:spMkLst>
        </pc:spChg>
        <pc:picChg chg="add mod">
          <ac:chgData name="Layton, Jake" userId="27ac423a-b993-434e-ae95-99b8ee0adb88" providerId="ADAL" clId="{45E04754-3CE6-4278-9E95-D7E7DD90BD74}" dt="2026-04-27T04:17:57.963" v="175" actId="14100"/>
          <ac:picMkLst>
            <pc:docMk/>
            <pc:sldMk cId="0" sldId="265"/>
            <ac:picMk id="252" creationId="{7566B22F-EF14-57A7-B8AD-D1BD41A64196}"/>
          </ac:picMkLst>
        </pc:picChg>
      </pc:sldChg>
      <pc:sldChg chg="addSp delSp modSp mod">
        <pc:chgData name="Layton, Jake" userId="27ac423a-b993-434e-ae95-99b8ee0adb88" providerId="ADAL" clId="{45E04754-3CE6-4278-9E95-D7E7DD90BD74}" dt="2026-04-27T04:28:48.182" v="303" actId="1076"/>
        <pc:sldMkLst>
          <pc:docMk/>
          <pc:sldMk cId="0" sldId="266"/>
        </pc:sldMkLst>
        <pc:spChg chg="mod">
          <ac:chgData name="Layton, Jake" userId="27ac423a-b993-434e-ae95-99b8ee0adb88" providerId="ADAL" clId="{45E04754-3CE6-4278-9E95-D7E7DD90BD74}" dt="2026-04-27T04:25:20.643" v="268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Layton, Jake" userId="27ac423a-b993-434e-ae95-99b8ee0adb88" providerId="ADAL" clId="{45E04754-3CE6-4278-9E95-D7E7DD90BD74}" dt="2026-04-27T04:18:37.436" v="207" actId="20577"/>
          <ac:spMkLst>
            <pc:docMk/>
            <pc:sldMk cId="0" sldId="266"/>
            <ac:spMk id="3" creationId="{00000000-0000-0000-0000-000000000000}"/>
          </ac:spMkLst>
        </pc:spChg>
        <pc:picChg chg="add mod">
          <ac:chgData name="Layton, Jake" userId="27ac423a-b993-434e-ae95-99b8ee0adb88" providerId="ADAL" clId="{45E04754-3CE6-4278-9E95-D7E7DD90BD74}" dt="2026-04-27T04:19:17.280" v="216" actId="14100"/>
          <ac:picMkLst>
            <pc:docMk/>
            <pc:sldMk cId="0" sldId="266"/>
            <ac:picMk id="122" creationId="{ED5BE2DF-01DE-F2C8-E073-71FD8DE59D38}"/>
          </ac:picMkLst>
        </pc:picChg>
      </pc:sldChg>
      <pc:sldChg chg="addSp delSp modSp mod">
        <pc:chgData name="Layton, Jake" userId="27ac423a-b993-434e-ae95-99b8ee0adb88" providerId="ADAL" clId="{45E04754-3CE6-4278-9E95-D7E7DD90BD74}" dt="2026-04-27T04:26:58.899" v="296" actId="1076"/>
        <pc:sldMkLst>
          <pc:docMk/>
          <pc:sldMk cId="0" sldId="267"/>
        </pc:sldMkLst>
        <pc:spChg chg="add del">
          <ac:chgData name="Layton, Jake" userId="27ac423a-b993-434e-ae95-99b8ee0adb88" providerId="ADAL" clId="{45E04754-3CE6-4278-9E95-D7E7DD90BD74}" dt="2026-04-27T04:23:53.782" v="248" actId="478"/>
          <ac:spMkLst>
            <pc:docMk/>
            <pc:sldMk cId="0" sldId="267"/>
            <ac:spMk id="2" creationId="{00000000-0000-0000-0000-000000000000}"/>
          </ac:spMkLst>
        </pc:spChg>
        <pc:picChg chg="add mod">
          <ac:chgData name="Layton, Jake" userId="27ac423a-b993-434e-ae95-99b8ee0adb88" providerId="ADAL" clId="{45E04754-3CE6-4278-9E95-D7E7DD90BD74}" dt="2026-04-27T04:26:58.899" v="296" actId="1076"/>
          <ac:picMkLst>
            <pc:docMk/>
            <pc:sldMk cId="0" sldId="267"/>
            <ac:picMk id="152" creationId="{C89D4D40-6664-BAA1-08FD-ACC24EF9538E}"/>
          </ac:picMkLst>
        </pc:picChg>
      </pc:sldChg>
      <pc:sldChg chg="addSp delSp modSp mod">
        <pc:chgData name="Layton, Jake" userId="27ac423a-b993-434e-ae95-99b8ee0adb88" providerId="ADAL" clId="{45E04754-3CE6-4278-9E95-D7E7DD90BD74}" dt="2026-04-27T04:34:30.048" v="304" actId="14100"/>
        <pc:sldMkLst>
          <pc:docMk/>
          <pc:sldMk cId="0" sldId="268"/>
        </pc:sldMkLst>
        <pc:picChg chg="add mod">
          <ac:chgData name="Layton, Jake" userId="27ac423a-b993-434e-ae95-99b8ee0adb88" providerId="ADAL" clId="{45E04754-3CE6-4278-9E95-D7E7DD90BD74}" dt="2026-04-27T04:34:30.048" v="304" actId="14100"/>
          <ac:picMkLst>
            <pc:docMk/>
            <pc:sldMk cId="0" sldId="268"/>
            <ac:picMk id="205" creationId="{57A829BB-08DB-0569-2557-31B89040FB56}"/>
          </ac:picMkLst>
        </pc:picChg>
      </pc:sldChg>
      <pc:sldChg chg="addSp delSp modSp new mod ord">
        <pc:chgData name="Layton, Jake" userId="27ac423a-b993-434e-ae95-99b8ee0adb88" providerId="ADAL" clId="{45E04754-3CE6-4278-9E95-D7E7DD90BD74}" dt="2026-04-27T04:26:46.467" v="295" actId="1076"/>
        <pc:sldMkLst>
          <pc:docMk/>
          <pc:sldMk cId="894649045" sldId="273"/>
        </pc:sldMkLst>
        <pc:spChg chg="add mod">
          <ac:chgData name="Layton, Jake" userId="27ac423a-b993-434e-ae95-99b8ee0adb88" providerId="ADAL" clId="{45E04754-3CE6-4278-9E95-D7E7DD90BD74}" dt="2026-04-27T04:25:52.497" v="290" actId="20577"/>
          <ac:spMkLst>
            <pc:docMk/>
            <pc:sldMk cId="894649045" sldId="273"/>
            <ac:spMk id="3" creationId="{347C0B47-8636-F0E3-E490-AA814799287F}"/>
          </ac:spMkLst>
        </pc:spChg>
        <pc:picChg chg="add mod">
          <ac:chgData name="Layton, Jake" userId="27ac423a-b993-434e-ae95-99b8ee0adb88" providerId="ADAL" clId="{45E04754-3CE6-4278-9E95-D7E7DD90BD74}" dt="2026-04-27T04:26:46.467" v="295" actId="1076"/>
          <ac:picMkLst>
            <pc:docMk/>
            <pc:sldMk cId="894649045" sldId="273"/>
            <ac:picMk id="5" creationId="{BC023281-3FCC-2977-4E79-54EB35A49245}"/>
          </ac:picMkLst>
        </pc:picChg>
      </pc:sldChg>
      <pc:sldChg chg="new del ord">
        <pc:chgData name="Layton, Jake" userId="27ac423a-b993-434e-ae95-99b8ee0adb88" providerId="ADAL" clId="{45E04754-3CE6-4278-9E95-D7E7DD90BD74}" dt="2026-04-29T23:39:16.577" v="318" actId="47"/>
        <pc:sldMkLst>
          <pc:docMk/>
          <pc:sldMk cId="3677313817" sldId="275"/>
        </pc:sldMkLst>
      </pc:sldChg>
      <pc:sldChg chg="add">
        <pc:chgData name="Layton, Jake" userId="27ac423a-b993-434e-ae95-99b8ee0adb88" providerId="ADAL" clId="{45E04754-3CE6-4278-9E95-D7E7DD90BD74}" dt="2026-04-29T23:39:53.341" v="320"/>
        <pc:sldMkLst>
          <pc:docMk/>
          <pc:sldMk cId="0" sldId="276"/>
        </pc:sldMkLst>
      </pc:sldChg>
      <pc:sldChg chg="add">
        <pc:chgData name="Layton, Jake" userId="27ac423a-b993-434e-ae95-99b8ee0adb88" providerId="ADAL" clId="{45E04754-3CE6-4278-9E95-D7E7DD90BD74}" dt="2026-04-29T23:39:33.859" v="319"/>
        <pc:sldMkLst>
          <pc:docMk/>
          <pc:sldMk cId="0" sldId="277"/>
        </pc:sldMkLst>
      </pc:sldChg>
      <pc:sldChg chg="add">
        <pc:chgData name="Layton, Jake" userId="27ac423a-b993-434e-ae95-99b8ee0adb88" providerId="ADAL" clId="{45E04754-3CE6-4278-9E95-D7E7DD90BD74}" dt="2026-04-29T23:39:14.444" v="317"/>
        <pc:sldMkLst>
          <pc:docMk/>
          <pc:sldMk cId="2877061261" sldId="278"/>
        </pc:sldMkLst>
      </pc:sldChg>
    </pc:docChg>
  </pc:docChgLst>
  <pc:docChgLst>
    <pc:chgData name="Jannet Caruso, Mauricio" userId="S::m.jannetcaruso@tcu.edu::8fb90c93-7478-4e66-bae5-8a8b545c06a9" providerId="AD" clId="Web-{D5089907-D06E-FFA5-D91D-C1F0C8427060}"/>
    <pc:docChg chg="modSld modSection">
      <pc:chgData name="Jannet Caruso, Mauricio" userId="S::m.jannetcaruso@tcu.edu::8fb90c93-7478-4e66-bae5-8a8b545c06a9" providerId="AD" clId="Web-{D5089907-D06E-FFA5-D91D-C1F0C8427060}" dt="2026-04-21T23:54:40.424" v="2"/>
      <pc:docMkLst>
        <pc:docMk/>
      </pc:docMkLst>
      <pc:sldChg chg="modSp">
        <pc:chgData name="Jannet Caruso, Mauricio" userId="S::m.jannetcaruso@tcu.edu::8fb90c93-7478-4e66-bae5-8a8b545c06a9" providerId="AD" clId="Web-{D5089907-D06E-FFA5-D91D-C1F0C8427060}" dt="2026-04-21T23:42:21.648" v="1" actId="1076"/>
        <pc:sldMkLst>
          <pc:docMk/>
          <pc:sldMk cId="0" sldId="257"/>
        </pc:sldMkLst>
        <pc:spChg chg="mod">
          <ac:chgData name="Jannet Caruso, Mauricio" userId="S::m.jannetcaruso@tcu.edu::8fb90c93-7478-4e66-bae5-8a8b545c06a9" providerId="AD" clId="Web-{D5089907-D06E-FFA5-D91D-C1F0C8427060}" dt="2026-04-21T23:42:21.648" v="1" actId="1076"/>
          <ac:spMkLst>
            <pc:docMk/>
            <pc:sldMk cId="0" sldId="257"/>
            <ac:spMk id="11" creationId="{00000000-0000-0000-0000-000000000000}"/>
          </ac:spMkLst>
        </pc:spChg>
      </pc:sldChg>
    </pc:docChg>
  </pc:docChgLst>
  <pc:docChgLst>
    <pc:chgData name="Haynie, Bradin" userId="S::bradin.haynie@tcu.edu::39a43893-75fb-4070-90dd-231b719f969a" providerId="AD" clId="Web-{5D8C949C-0868-D8C0-7304-91C114BAEFE6}"/>
    <pc:docChg chg="delSld modSld sldOrd modSection">
      <pc:chgData name="Haynie, Bradin" userId="S::bradin.haynie@tcu.edu::39a43893-75fb-4070-90dd-231b719f969a" providerId="AD" clId="Web-{5D8C949C-0868-D8C0-7304-91C114BAEFE6}" dt="2026-04-29T23:35:13.591" v="3" actId="1076"/>
      <pc:docMkLst>
        <pc:docMk/>
      </pc:docMkLst>
      <pc:sldChg chg="modSp">
        <pc:chgData name="Haynie, Bradin" userId="S::bradin.haynie@tcu.edu::39a43893-75fb-4070-90dd-231b719f969a" providerId="AD" clId="Web-{5D8C949C-0868-D8C0-7304-91C114BAEFE6}" dt="2026-04-29T23:35:13.591" v="3" actId="1076"/>
        <pc:sldMkLst>
          <pc:docMk/>
          <pc:sldMk cId="0" sldId="257"/>
        </pc:sldMkLst>
        <pc:spChg chg="mod">
          <ac:chgData name="Haynie, Bradin" userId="S::bradin.haynie@tcu.edu::39a43893-75fb-4070-90dd-231b719f969a" providerId="AD" clId="Web-{5D8C949C-0868-D8C0-7304-91C114BAEFE6}" dt="2026-04-29T23:35:13.591" v="3" actId="1076"/>
          <ac:spMkLst>
            <pc:docMk/>
            <pc:sldMk cId="0" sldId="257"/>
            <ac:spMk id="105" creationId="{FCCB7635-E7D7-29E9-FF0A-AF0C62A9ACB1}"/>
          </ac:spMkLst>
        </pc:spChg>
      </pc:sldChg>
      <pc:sldChg chg="ord">
        <pc:chgData name="Haynie, Bradin" userId="S::bradin.haynie@tcu.edu::39a43893-75fb-4070-90dd-231b719f969a" providerId="AD" clId="Web-{5D8C949C-0868-D8C0-7304-91C114BAEFE6}" dt="2026-04-29T23:29:58.201" v="1"/>
        <pc:sldMkLst>
          <pc:docMk/>
          <pc:sldMk cId="0" sldId="266"/>
        </pc:sldMkLst>
      </pc:sldChg>
      <pc:sldChg chg="del">
        <pc:chgData name="Haynie, Bradin" userId="S::bradin.haynie@tcu.edu::39a43893-75fb-4070-90dd-231b719f969a" providerId="AD" clId="Web-{5D8C949C-0868-D8C0-7304-91C114BAEFE6}" dt="2026-04-29T23:34:31.385" v="2"/>
        <pc:sldMkLst>
          <pc:docMk/>
          <pc:sldMk cId="3078766557" sldId="276"/>
        </pc:sldMkLst>
      </pc:sldChg>
    </pc:docChg>
  </pc:docChgLst>
  <pc:docChgLst>
    <pc:chgData name="Seck, Amanda" userId="S::amanda.seck@tcu.edu::d85fac72-0753-46b9-b1e6-09710ab84752" providerId="AD" clId="Web-{F6BFB2C8-F527-E66A-8575-6C7A70D872EE}"/>
    <pc:docChg chg="modSld">
      <pc:chgData name="Seck, Amanda" userId="S::amanda.seck@tcu.edu::d85fac72-0753-46b9-b1e6-09710ab84752" providerId="AD" clId="Web-{F6BFB2C8-F527-E66A-8575-6C7A70D872EE}" dt="2026-04-27T08:15:47.148" v="816" actId="20577"/>
      <pc:docMkLst>
        <pc:docMk/>
      </pc:docMkLst>
      <pc:sldChg chg="modSp">
        <pc:chgData name="Seck, Amanda" userId="S::amanda.seck@tcu.edu::d85fac72-0753-46b9-b1e6-09710ab84752" providerId="AD" clId="Web-{F6BFB2C8-F527-E66A-8575-6C7A70D872EE}" dt="2026-04-27T08:15:47.148" v="816" actId="20577"/>
        <pc:sldMkLst>
          <pc:docMk/>
          <pc:sldMk cId="0" sldId="256"/>
        </pc:sldMkLst>
        <pc:spChg chg="mod">
          <ac:chgData name="Seck, Amanda" userId="S::amanda.seck@tcu.edu::d85fac72-0753-46b9-b1e6-09710ab84752" providerId="AD" clId="Web-{F6BFB2C8-F527-E66A-8575-6C7A70D872EE}" dt="2026-04-27T08:14:53.725" v="809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Seck, Amanda" userId="S::amanda.seck@tcu.edu::d85fac72-0753-46b9-b1e6-09710ab84752" providerId="AD" clId="Web-{F6BFB2C8-F527-E66A-8575-6C7A70D872EE}" dt="2026-04-27T08:15:47.148" v="816" actId="20577"/>
          <ac:spMkLst>
            <pc:docMk/>
            <pc:sldMk cId="0" sldId="256"/>
            <ac:spMk id="10" creationId="{00000000-0000-0000-0000-000000000000}"/>
          </ac:spMkLst>
        </pc:spChg>
      </pc:sldChg>
      <pc:sldChg chg="addSp delSp modSp">
        <pc:chgData name="Seck, Amanda" userId="S::amanda.seck@tcu.edu::d85fac72-0753-46b9-b1e6-09710ab84752" providerId="AD" clId="Web-{F6BFB2C8-F527-E66A-8575-6C7A70D872EE}" dt="2026-04-27T07:58:07.143" v="734" actId="1076"/>
        <pc:sldMkLst>
          <pc:docMk/>
          <pc:sldMk cId="0" sldId="260"/>
        </pc:sldMkLst>
      </pc:sldChg>
      <pc:sldChg chg="addSp delSp modSp modNotes">
        <pc:chgData name="Seck, Amanda" userId="S::amanda.seck@tcu.edu::d85fac72-0753-46b9-b1e6-09710ab84752" providerId="AD" clId="Web-{F6BFB2C8-F527-E66A-8575-6C7A70D872EE}" dt="2026-04-27T07:52:28.955" v="723"/>
        <pc:sldMkLst>
          <pc:docMk/>
          <pc:sldMk cId="1368899373" sldId="270"/>
        </pc:sldMkLst>
        <pc:spChg chg="mod">
          <ac:chgData name="Seck, Amanda" userId="S::amanda.seck@tcu.edu::d85fac72-0753-46b9-b1e6-09710ab84752" providerId="AD" clId="Web-{F6BFB2C8-F527-E66A-8575-6C7A70D872EE}" dt="2026-04-27T07:36:50.541" v="11" actId="20577"/>
          <ac:spMkLst>
            <pc:docMk/>
            <pc:sldMk cId="1368899373" sldId="270"/>
            <ac:spMk id="5" creationId="{FAA9907E-C67D-6AF1-A6ED-D6F36F64E3F0}"/>
          </ac:spMkLst>
        </pc:spChg>
        <pc:graphicFrameChg chg="add mod modGraphic">
          <ac:chgData name="Seck, Amanda" userId="S::amanda.seck@tcu.edu::d85fac72-0753-46b9-b1e6-09710ab84752" providerId="AD" clId="Web-{F6BFB2C8-F527-E66A-8575-6C7A70D872EE}" dt="2026-04-27T07:46:15.135" v="716" actId="1076"/>
          <ac:graphicFrameMkLst>
            <pc:docMk/>
            <pc:sldMk cId="1368899373" sldId="270"/>
            <ac:graphicFrameMk id="2" creationId="{D5446320-EF6F-F361-4282-A292628DD740}"/>
          </ac:graphicFrameMkLst>
        </pc:graphicFrameChg>
      </pc:sldChg>
    </pc:docChg>
  </pc:docChgLst>
  <pc:docChgLst>
    <pc:chgData name="Haynie, Bradin" userId="S::bradin.haynie@tcu.edu::39a43893-75fb-4070-90dd-231b719f969a" providerId="AD" clId="Web-{CFD75AEA-68AA-B304-B538-A0B853042752}"/>
    <pc:docChg chg="delSld modSld modSection">
      <pc:chgData name="Haynie, Bradin" userId="S::bradin.haynie@tcu.edu::39a43893-75fb-4070-90dd-231b719f969a" providerId="AD" clId="Web-{CFD75AEA-68AA-B304-B538-A0B853042752}" dt="2026-04-30T01:42:10.209" v="82" actId="20577"/>
      <pc:docMkLst>
        <pc:docMk/>
      </pc:docMkLst>
      <pc:sldChg chg="modSp">
        <pc:chgData name="Haynie, Bradin" userId="S::bradin.haynie@tcu.edu::39a43893-75fb-4070-90dd-231b719f969a" providerId="AD" clId="Web-{CFD75AEA-68AA-B304-B538-A0B853042752}" dt="2026-04-30T00:22:59.149" v="65" actId="20577"/>
        <pc:sldMkLst>
          <pc:docMk/>
          <pc:sldMk cId="0" sldId="256"/>
        </pc:sldMkLst>
        <pc:spChg chg="mod">
          <ac:chgData name="Haynie, Bradin" userId="S::bradin.haynie@tcu.edu::39a43893-75fb-4070-90dd-231b719f969a" providerId="AD" clId="Web-{CFD75AEA-68AA-B304-B538-A0B853042752}" dt="2026-04-30T00:22:59.149" v="65" actId="20577"/>
          <ac:spMkLst>
            <pc:docMk/>
            <pc:sldMk cId="0" sldId="256"/>
            <ac:spMk id="17" creationId="{00000000-0000-0000-0000-000000000000}"/>
          </ac:spMkLst>
        </pc:spChg>
      </pc:sldChg>
      <pc:sldChg chg="modSp">
        <pc:chgData name="Haynie, Bradin" userId="S::bradin.haynie@tcu.edu::39a43893-75fb-4070-90dd-231b719f969a" providerId="AD" clId="Web-{CFD75AEA-68AA-B304-B538-A0B853042752}" dt="2026-04-30T01:42:10.209" v="82" actId="20577"/>
        <pc:sldMkLst>
          <pc:docMk/>
          <pc:sldMk cId="0" sldId="257"/>
        </pc:sldMkLst>
        <pc:spChg chg="mod">
          <ac:chgData name="Haynie, Bradin" userId="S::bradin.haynie@tcu.edu::39a43893-75fb-4070-90dd-231b719f969a" providerId="AD" clId="Web-{CFD75AEA-68AA-B304-B538-A0B853042752}" dt="2026-04-30T01:40:04.742" v="71" actId="20577"/>
          <ac:spMkLst>
            <pc:docMk/>
            <pc:sldMk cId="0" sldId="257"/>
            <ac:spMk id="48" creationId="{00000000-0000-0000-0000-000000000000}"/>
          </ac:spMkLst>
        </pc:spChg>
        <pc:spChg chg="mod">
          <ac:chgData name="Haynie, Bradin" userId="S::bradin.haynie@tcu.edu::39a43893-75fb-4070-90dd-231b719f969a" providerId="AD" clId="Web-{CFD75AEA-68AA-B304-B538-A0B853042752}" dt="2026-04-30T01:40:43.382" v="77" actId="20577"/>
          <ac:spMkLst>
            <pc:docMk/>
            <pc:sldMk cId="0" sldId="257"/>
            <ac:spMk id="52" creationId="{00000000-0000-0000-0000-000000000000}"/>
          </ac:spMkLst>
        </pc:spChg>
        <pc:spChg chg="mod">
          <ac:chgData name="Haynie, Bradin" userId="S::bradin.haynie@tcu.edu::39a43893-75fb-4070-90dd-231b719f969a" providerId="AD" clId="Web-{CFD75AEA-68AA-B304-B538-A0B853042752}" dt="2026-04-30T01:42:10.209" v="82" actId="20577"/>
          <ac:spMkLst>
            <pc:docMk/>
            <pc:sldMk cId="0" sldId="257"/>
            <ac:spMk id="88" creationId="{00000000-0000-0000-0000-000000000000}"/>
          </ac:spMkLst>
        </pc:spChg>
      </pc:sldChg>
      <pc:sldChg chg="modSp">
        <pc:chgData name="Haynie, Bradin" userId="S::bradin.haynie@tcu.edu::39a43893-75fb-4070-90dd-231b719f969a" providerId="AD" clId="Web-{CFD75AEA-68AA-B304-B538-A0B853042752}" dt="2026-04-30T00:07:11.754" v="44" actId="20577"/>
        <pc:sldMkLst>
          <pc:docMk/>
          <pc:sldMk cId="0" sldId="258"/>
        </pc:sldMkLst>
        <pc:spChg chg="mod">
          <ac:chgData name="Haynie, Bradin" userId="S::bradin.haynie@tcu.edu::39a43893-75fb-4070-90dd-231b719f969a" providerId="AD" clId="Web-{CFD75AEA-68AA-B304-B538-A0B853042752}" dt="2026-04-29T23:59:16.332" v="11" actId="20577"/>
          <ac:spMkLst>
            <pc:docMk/>
            <pc:sldMk cId="0" sldId="258"/>
            <ac:spMk id="18" creationId="{00000000-0000-0000-0000-000000000000}"/>
          </ac:spMkLst>
        </pc:spChg>
        <pc:spChg chg="mod">
          <ac:chgData name="Haynie, Bradin" userId="S::bradin.haynie@tcu.edu::39a43893-75fb-4070-90dd-231b719f969a" providerId="AD" clId="Web-{CFD75AEA-68AA-B304-B538-A0B853042752}" dt="2026-04-29T23:59:43.535" v="22" actId="20577"/>
          <ac:spMkLst>
            <pc:docMk/>
            <pc:sldMk cId="0" sldId="258"/>
            <ac:spMk id="24" creationId="{00000000-0000-0000-0000-000000000000}"/>
          </ac:spMkLst>
        </pc:spChg>
        <pc:spChg chg="mod">
          <ac:chgData name="Haynie, Bradin" userId="S::bradin.haynie@tcu.edu::39a43893-75fb-4070-90dd-231b719f969a" providerId="AD" clId="Web-{CFD75AEA-68AA-B304-B538-A0B853042752}" dt="2026-04-30T00:00:32.504" v="25" actId="20577"/>
          <ac:spMkLst>
            <pc:docMk/>
            <pc:sldMk cId="0" sldId="258"/>
            <ac:spMk id="26" creationId="{00000000-0000-0000-0000-000000000000}"/>
          </ac:spMkLst>
        </pc:spChg>
        <pc:spChg chg="mod">
          <ac:chgData name="Haynie, Bradin" userId="S::bradin.haynie@tcu.edu::39a43893-75fb-4070-90dd-231b719f969a" providerId="AD" clId="Web-{CFD75AEA-68AA-B304-B538-A0B853042752}" dt="2026-04-30T00:01:58.926" v="28" actId="20577"/>
          <ac:spMkLst>
            <pc:docMk/>
            <pc:sldMk cId="0" sldId="258"/>
            <ac:spMk id="32" creationId="{00000000-0000-0000-0000-000000000000}"/>
          </ac:spMkLst>
        </pc:spChg>
        <pc:spChg chg="mod">
          <ac:chgData name="Haynie, Bradin" userId="S::bradin.haynie@tcu.edu::39a43893-75fb-4070-90dd-231b719f969a" providerId="AD" clId="Web-{CFD75AEA-68AA-B304-B538-A0B853042752}" dt="2026-04-30T00:05:19.113" v="35" actId="20577"/>
          <ac:spMkLst>
            <pc:docMk/>
            <pc:sldMk cId="0" sldId="258"/>
            <ac:spMk id="36" creationId="{00000000-0000-0000-0000-000000000000}"/>
          </ac:spMkLst>
        </pc:spChg>
        <pc:spChg chg="mod">
          <ac:chgData name="Haynie, Bradin" userId="S::bradin.haynie@tcu.edu::39a43893-75fb-4070-90dd-231b719f969a" providerId="AD" clId="Web-{CFD75AEA-68AA-B304-B538-A0B853042752}" dt="2026-04-30T00:05:25.988" v="37" actId="20577"/>
          <ac:spMkLst>
            <pc:docMk/>
            <pc:sldMk cId="0" sldId="258"/>
            <ac:spMk id="38" creationId="{00000000-0000-0000-0000-000000000000}"/>
          </ac:spMkLst>
        </pc:spChg>
        <pc:spChg chg="mod">
          <ac:chgData name="Haynie, Bradin" userId="S::bradin.haynie@tcu.edu::39a43893-75fb-4070-90dd-231b719f969a" providerId="AD" clId="Web-{CFD75AEA-68AA-B304-B538-A0B853042752}" dt="2026-04-30T00:07:11.754" v="44" actId="20577"/>
          <ac:spMkLst>
            <pc:docMk/>
            <pc:sldMk cId="0" sldId="258"/>
            <ac:spMk id="67" creationId="{F241547A-253B-5878-7703-FF5D4BC6E5B1}"/>
          </ac:spMkLst>
        </pc:spChg>
      </pc:sldChg>
      <pc:sldChg chg="del">
        <pc:chgData name="Haynie, Bradin" userId="S::bradin.haynie@tcu.edu::39a43893-75fb-4070-90dd-231b719f969a" providerId="AD" clId="Web-{CFD75AEA-68AA-B304-B538-A0B853042752}" dt="2026-04-30T00:07:19.176" v="45"/>
        <pc:sldMkLst>
          <pc:docMk/>
          <pc:sldMk cId="2877061261" sldId="278"/>
        </pc:sldMkLst>
      </pc:sldChg>
    </pc:docChg>
  </pc:docChgLst>
  <pc:docChgLst>
    <pc:chgData name="Seck, Amanda" userId="S::amanda.seck@tcu.edu::d85fac72-0753-46b9-b1e6-09710ab84752" providerId="AD" clId="Web-{3C69C411-0DAC-F764-9DC5-4E543E4C3028}"/>
    <pc:docChg chg="modSld">
      <pc:chgData name="Seck, Amanda" userId="S::amanda.seck@tcu.edu::d85fac72-0753-46b9-b1e6-09710ab84752" providerId="AD" clId="Web-{3C69C411-0DAC-F764-9DC5-4E543E4C3028}" dt="2026-04-30T15:41:45.896" v="47" actId="14100"/>
      <pc:docMkLst>
        <pc:docMk/>
      </pc:docMkLst>
      <pc:sldChg chg="addSp delSp modSp">
        <pc:chgData name="Seck, Amanda" userId="S::amanda.seck@tcu.edu::d85fac72-0753-46b9-b1e6-09710ab84752" providerId="AD" clId="Web-{3C69C411-0DAC-F764-9DC5-4E543E4C3028}" dt="2026-04-30T15:41:45.896" v="47" actId="14100"/>
        <pc:sldMkLst>
          <pc:docMk/>
          <pc:sldMk cId="0" sldId="260"/>
        </pc:sldMkLst>
        <pc:spChg chg="mod">
          <ac:chgData name="Seck, Amanda" userId="S::amanda.seck@tcu.edu::d85fac72-0753-46b9-b1e6-09710ab84752" providerId="AD" clId="Web-{3C69C411-0DAC-F764-9DC5-4E543E4C3028}" dt="2026-04-30T15:15:46.243" v="13" actId="1076"/>
          <ac:spMkLst>
            <pc:docMk/>
            <pc:sldMk cId="0" sldId="260"/>
            <ac:spMk id="57" creationId="{4D8D6FBA-6679-4F7E-D494-C947FB8323D8}"/>
          </ac:spMkLst>
        </pc:spChg>
        <pc:spChg chg="mod">
          <ac:chgData name="Seck, Amanda" userId="S::amanda.seck@tcu.edu::d85fac72-0753-46b9-b1e6-09710ab84752" providerId="AD" clId="Web-{3C69C411-0DAC-F764-9DC5-4E543E4C3028}" dt="2026-04-30T15:15:41.634" v="12" actId="1076"/>
          <ac:spMkLst>
            <pc:docMk/>
            <pc:sldMk cId="0" sldId="260"/>
            <ac:spMk id="58" creationId="{33F12F87-C16F-BEE7-C9BE-0BD35CDF9B39}"/>
          </ac:spMkLst>
        </pc:spChg>
        <pc:spChg chg="mod">
          <ac:chgData name="Seck, Amanda" userId="S::amanda.seck@tcu.edu::d85fac72-0753-46b9-b1e6-09710ab84752" providerId="AD" clId="Web-{3C69C411-0DAC-F764-9DC5-4E543E4C3028}" dt="2026-04-30T15:15:17.587" v="10" actId="1076"/>
          <ac:spMkLst>
            <pc:docMk/>
            <pc:sldMk cId="0" sldId="260"/>
            <ac:spMk id="61" creationId="{23ABE896-2B6C-1B5E-553B-E206F640BE55}"/>
          </ac:spMkLst>
        </pc:spChg>
        <pc:spChg chg="mod">
          <ac:chgData name="Seck, Amanda" userId="S::amanda.seck@tcu.edu::d85fac72-0753-46b9-b1e6-09710ab84752" providerId="AD" clId="Web-{3C69C411-0DAC-F764-9DC5-4E543E4C3028}" dt="2026-04-30T15:15:22.993" v="11" actId="1076"/>
          <ac:spMkLst>
            <pc:docMk/>
            <pc:sldMk cId="0" sldId="260"/>
            <ac:spMk id="62" creationId="{CB3C2B76-71A1-5C16-B26E-EF7443DAB13F}"/>
          </ac:spMkLst>
        </pc:spChg>
        <pc:picChg chg="add del mod">
          <ac:chgData name="Seck, Amanda" userId="S::amanda.seck@tcu.edu::d85fac72-0753-46b9-b1e6-09710ab84752" providerId="AD" clId="Web-{3C69C411-0DAC-F764-9DC5-4E543E4C3028}" dt="2026-04-30T15:32:21.356" v="27"/>
          <ac:picMkLst>
            <pc:docMk/>
            <pc:sldMk cId="0" sldId="260"/>
            <ac:picMk id="7" creationId="{8C8D8A56-A0CC-3232-D56C-CF1887DF3F4B}"/>
          </ac:picMkLst>
        </pc:picChg>
        <pc:picChg chg="add del mod">
          <ac:chgData name="Seck, Amanda" userId="S::amanda.seck@tcu.edu::d85fac72-0753-46b9-b1e6-09710ab84752" providerId="AD" clId="Web-{3C69C411-0DAC-F764-9DC5-4E543E4C3028}" dt="2026-04-30T15:34:52.588" v="32"/>
          <ac:picMkLst>
            <pc:docMk/>
            <pc:sldMk cId="0" sldId="260"/>
            <ac:picMk id="9" creationId="{B1518AE6-E4E3-9593-14D3-A6332F0955CE}"/>
          </ac:picMkLst>
        </pc:picChg>
        <pc:picChg chg="add del mod">
          <ac:chgData name="Seck, Amanda" userId="S::amanda.seck@tcu.edu::d85fac72-0753-46b9-b1e6-09710ab84752" providerId="AD" clId="Web-{3C69C411-0DAC-F764-9DC5-4E543E4C3028}" dt="2026-04-30T15:35:29.056" v="34"/>
          <ac:picMkLst>
            <pc:docMk/>
            <pc:sldMk cId="0" sldId="260"/>
            <ac:picMk id="10" creationId="{6991B964-246D-CB63-CC82-A3E683F9955F}"/>
          </ac:picMkLst>
        </pc:picChg>
        <pc:picChg chg="add del mod">
          <ac:chgData name="Seck, Amanda" userId="S::amanda.seck@tcu.edu::d85fac72-0753-46b9-b1e6-09710ab84752" providerId="AD" clId="Web-{3C69C411-0DAC-F764-9DC5-4E543E4C3028}" dt="2026-04-30T15:41:18.724" v="43"/>
          <ac:picMkLst>
            <pc:docMk/>
            <pc:sldMk cId="0" sldId="260"/>
            <ac:picMk id="11" creationId="{81B974FA-A5C8-8F88-F451-EE41A931EC31}"/>
          </ac:picMkLst>
        </pc:picChg>
        <pc:picChg chg="add mod">
          <ac:chgData name="Seck, Amanda" userId="S::amanda.seck@tcu.edu::d85fac72-0753-46b9-b1e6-09710ab84752" providerId="AD" clId="Web-{3C69C411-0DAC-F764-9DC5-4E543E4C3028}" dt="2026-04-30T15:41:45.896" v="47" actId="14100"/>
          <ac:picMkLst>
            <pc:docMk/>
            <pc:sldMk cId="0" sldId="260"/>
            <ac:picMk id="12" creationId="{CB72842C-F91B-99E5-D6A2-55C5B38BE6F6}"/>
          </ac:picMkLst>
        </pc:picChg>
        <pc:picChg chg="del mod">
          <ac:chgData name="Seck, Amanda" userId="S::amanda.seck@tcu.edu::d85fac72-0753-46b9-b1e6-09710ab84752" providerId="AD" clId="Web-{3C69C411-0DAC-F764-9DC5-4E543E4C3028}" dt="2026-04-30T15:30:47.341" v="18"/>
          <ac:picMkLst>
            <pc:docMk/>
            <pc:sldMk cId="0" sldId="260"/>
            <ac:picMk id="56" creationId="{7DBE86FE-0AB4-26FC-6C56-FA4CB5170EF6}"/>
          </ac:picMkLst>
        </pc:picChg>
      </pc:sldChg>
      <pc:sldChg chg="modSp">
        <pc:chgData name="Seck, Amanda" userId="S::amanda.seck@tcu.edu::d85fac72-0753-46b9-b1e6-09710ab84752" providerId="AD" clId="Web-{3C69C411-0DAC-F764-9DC5-4E543E4C3028}" dt="2026-04-30T15:29:37.591" v="17"/>
        <pc:sldMkLst>
          <pc:docMk/>
          <pc:sldMk cId="0" sldId="277"/>
        </pc:sldMkLst>
        <pc:graphicFrameChg chg="mod modGraphic">
          <ac:chgData name="Seck, Amanda" userId="S::amanda.seck@tcu.edu::d85fac72-0753-46b9-b1e6-09710ab84752" providerId="AD" clId="Web-{3C69C411-0DAC-F764-9DC5-4E543E4C3028}" dt="2026-04-30T15:29:37.591" v="17"/>
          <ac:graphicFrameMkLst>
            <pc:docMk/>
            <pc:sldMk cId="0" sldId="277"/>
            <ac:graphicFrameMk id="20" creationId="{00000000-0000-0000-0000-000000000000}"/>
          </ac:graphicFrameMkLst>
        </pc:graphicFrameChg>
      </pc:sldChg>
      <pc:sldChg chg="modSp">
        <pc:chgData name="Seck, Amanda" userId="S::amanda.seck@tcu.edu::d85fac72-0753-46b9-b1e6-09710ab84752" providerId="AD" clId="Web-{3C69C411-0DAC-F764-9DC5-4E543E4C3028}" dt="2026-04-30T15:01:58.779" v="0" actId="1076"/>
        <pc:sldMkLst>
          <pc:docMk/>
          <pc:sldMk cId="0" sldId="280"/>
        </pc:sldMkLst>
        <pc:spChg chg="mod">
          <ac:chgData name="Seck, Amanda" userId="S::amanda.seck@tcu.edu::d85fac72-0753-46b9-b1e6-09710ab84752" providerId="AD" clId="Web-{3C69C411-0DAC-F764-9DC5-4E543E4C3028}" dt="2026-04-30T15:01:58.779" v="0" actId="1076"/>
          <ac:spMkLst>
            <pc:docMk/>
            <pc:sldMk cId="0" sldId="280"/>
            <ac:spMk id="37" creationId="{00000000-0000-0000-0000-000000000000}"/>
          </ac:spMkLst>
        </pc:spChg>
      </pc:sldChg>
    </pc:docChg>
  </pc:docChgLst>
  <pc:docChgLst>
    <pc:chgData name="Jannet Caruso, Mauricio" userId="S::m.jannetcaruso@tcu.edu::8fb90c93-7478-4e66-bae5-8a8b545c06a9" providerId="AD" clId="Web-{0542A8E3-B3AB-D60E-07BA-E200276C0092}"/>
    <pc:docChg chg="modSld">
      <pc:chgData name="Jannet Caruso, Mauricio" userId="S::m.jannetcaruso@tcu.edu::8fb90c93-7478-4e66-bae5-8a8b545c06a9" providerId="AD" clId="Web-{0542A8E3-B3AB-D60E-07BA-E200276C0092}" dt="2026-04-27T15:42:28.656" v="13" actId="1076"/>
      <pc:docMkLst>
        <pc:docMk/>
      </pc:docMkLst>
    </pc:docChg>
  </pc:docChgLst>
  <pc:docChgLst>
    <pc:chgData name="Seck, Amanda" userId="S::amanda.seck@tcu.edu::d85fac72-0753-46b9-b1e6-09710ab84752" providerId="AD" clId="Web-{5E0E22E4-C539-0091-86B9-0B57F46CF6B4}"/>
    <pc:docChg chg="addSld delSld modSld sldOrd addSection modSection">
      <pc:chgData name="Seck, Amanda" userId="S::amanda.seck@tcu.edu::d85fac72-0753-46b9-b1e6-09710ab84752" providerId="AD" clId="Web-{5E0E22E4-C539-0091-86B9-0B57F46CF6B4}" dt="2026-04-27T08:10:36.106" v="508" actId="1076"/>
      <pc:docMkLst>
        <pc:docMk/>
      </pc:docMkLst>
      <pc:sldChg chg="modSp">
        <pc:chgData name="Seck, Amanda" userId="S::amanda.seck@tcu.edu::d85fac72-0753-46b9-b1e6-09710ab84752" providerId="AD" clId="Web-{5E0E22E4-C539-0091-86B9-0B57F46CF6B4}" dt="2026-04-21T23:44:19.590" v="3" actId="20577"/>
        <pc:sldMkLst>
          <pc:docMk/>
          <pc:sldMk cId="0" sldId="256"/>
        </pc:sldMkLst>
        <pc:spChg chg="mod">
          <ac:chgData name="Seck, Amanda" userId="S::amanda.seck@tcu.edu::d85fac72-0753-46b9-b1e6-09710ab84752" providerId="AD" clId="Web-{5E0E22E4-C539-0091-86B9-0B57F46CF6B4}" dt="2026-04-21T23:44:19.590" v="3" actId="20577"/>
          <ac:spMkLst>
            <pc:docMk/>
            <pc:sldMk cId="0" sldId="256"/>
            <ac:spMk id="10" creationId="{00000000-0000-0000-0000-000000000000}"/>
          </ac:spMkLst>
        </pc:spChg>
      </pc:sldChg>
      <pc:sldChg chg="modSp">
        <pc:chgData name="Seck, Amanda" userId="S::amanda.seck@tcu.edu::d85fac72-0753-46b9-b1e6-09710ab84752" providerId="AD" clId="Web-{5E0E22E4-C539-0091-86B9-0B57F46CF6B4}" dt="2026-04-21T23:38:19.965" v="0" actId="1076"/>
        <pc:sldMkLst>
          <pc:docMk/>
          <pc:sldMk cId="0" sldId="257"/>
        </pc:sldMkLst>
        <pc:spChg chg="mod">
          <ac:chgData name="Seck, Amanda" userId="S::amanda.seck@tcu.edu::d85fac72-0753-46b9-b1e6-09710ab84752" providerId="AD" clId="Web-{5E0E22E4-C539-0091-86B9-0B57F46CF6B4}" dt="2026-04-21T23:38:19.965" v="0" actId="1076"/>
          <ac:spMkLst>
            <pc:docMk/>
            <pc:sldMk cId="0" sldId="257"/>
            <ac:spMk id="11" creationId="{00000000-0000-0000-0000-000000000000}"/>
          </ac:spMkLst>
        </pc:spChg>
      </pc:sldChg>
      <pc:sldChg chg="addSp delSp modSp">
        <pc:chgData name="Seck, Amanda" userId="S::amanda.seck@tcu.edu::d85fac72-0753-46b9-b1e6-09710ab84752" providerId="AD" clId="Web-{5E0E22E4-C539-0091-86B9-0B57F46CF6B4}" dt="2026-04-22T01:11:05.561" v="424"/>
        <pc:sldMkLst>
          <pc:docMk/>
          <pc:sldMk cId="0" sldId="260"/>
        </pc:sldMkLst>
        <pc:spChg chg="mod">
          <ac:chgData name="Seck, Amanda" userId="S::amanda.seck@tcu.edu::d85fac72-0753-46b9-b1e6-09710ab84752" providerId="AD" clId="Web-{5E0E22E4-C539-0091-86B9-0B57F46CF6B4}" dt="2026-04-22T00:53:32.843" v="252" actId="1076"/>
          <ac:spMkLst>
            <pc:docMk/>
            <pc:sldMk cId="0" sldId="260"/>
            <ac:spMk id="2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2T00:25:44.602" v="185" actId="1076"/>
          <ac:spMkLst>
            <pc:docMk/>
            <pc:sldMk cId="0" sldId="260"/>
            <ac:spMk id="8" creationId="{00000000-0000-0000-0000-000000000000}"/>
          </ac:spMkLst>
        </pc:spChg>
        <pc:spChg chg="add mod">
          <ac:chgData name="Seck, Amanda" userId="S::amanda.seck@tcu.edu::d85fac72-0753-46b9-b1e6-09710ab84752" providerId="AD" clId="Web-{5E0E22E4-C539-0091-86B9-0B57F46CF6B4}" dt="2026-04-22T01:04:11.030" v="371" actId="20577"/>
          <ac:spMkLst>
            <pc:docMk/>
            <pc:sldMk cId="0" sldId="260"/>
            <ac:spMk id="57" creationId="{4D8D6FBA-6679-4F7E-D494-C947FB8323D8}"/>
          </ac:spMkLst>
        </pc:spChg>
        <pc:spChg chg="add mod">
          <ac:chgData name="Seck, Amanda" userId="S::amanda.seck@tcu.edu::d85fac72-0753-46b9-b1e6-09710ab84752" providerId="AD" clId="Web-{5E0E22E4-C539-0091-86B9-0B57F46CF6B4}" dt="2026-04-22T01:04:27.077" v="374" actId="1076"/>
          <ac:spMkLst>
            <pc:docMk/>
            <pc:sldMk cId="0" sldId="260"/>
            <ac:spMk id="58" creationId="{33F12F87-C16F-BEE7-C9BE-0BD35CDF9B39}"/>
          </ac:spMkLst>
        </pc:spChg>
        <pc:spChg chg="add mod">
          <ac:chgData name="Seck, Amanda" userId="S::amanda.seck@tcu.edu::d85fac72-0753-46b9-b1e6-09710ab84752" providerId="AD" clId="Web-{5E0E22E4-C539-0091-86B9-0B57F46CF6B4}" dt="2026-04-22T01:08:37.045" v="407" actId="20577"/>
          <ac:spMkLst>
            <pc:docMk/>
            <pc:sldMk cId="0" sldId="260"/>
            <ac:spMk id="61" creationId="{23ABE896-2B6C-1B5E-553B-E206F640BE55}"/>
          </ac:spMkLst>
        </pc:spChg>
        <pc:spChg chg="add mod">
          <ac:chgData name="Seck, Amanda" userId="S::amanda.seck@tcu.edu::d85fac72-0753-46b9-b1e6-09710ab84752" providerId="AD" clId="Web-{5E0E22E4-C539-0091-86B9-0B57F46CF6B4}" dt="2026-04-22T01:08:45.858" v="409" actId="1076"/>
          <ac:spMkLst>
            <pc:docMk/>
            <pc:sldMk cId="0" sldId="260"/>
            <ac:spMk id="62" creationId="{CB3C2B76-71A1-5C16-B26E-EF7443DAB13F}"/>
          </ac:spMkLst>
        </pc:spChg>
      </pc:sldChg>
      <pc:sldChg chg="addSp modSp ord">
        <pc:chgData name="Seck, Amanda" userId="S::amanda.seck@tcu.edu::d85fac72-0753-46b9-b1e6-09710ab84752" providerId="AD" clId="Web-{5E0E22E4-C539-0091-86B9-0B57F46CF6B4}" dt="2026-04-22T00:59:20.514" v="325" actId="1076"/>
        <pc:sldMkLst>
          <pc:docMk/>
          <pc:sldMk cId="1368899373" sldId="270"/>
        </pc:sldMkLst>
        <pc:spChg chg="add">
          <ac:chgData name="Seck, Amanda" userId="S::amanda.seck@tcu.edu::d85fac72-0753-46b9-b1e6-09710ab84752" providerId="AD" clId="Web-{5E0E22E4-C539-0091-86B9-0B57F46CF6B4}" dt="2026-04-22T00:56:56.233" v="271"/>
          <ac:spMkLst>
            <pc:docMk/>
            <pc:sldMk cId="1368899373" sldId="270"/>
            <ac:spMk id="3" creationId="{8F206C3D-710F-8107-474A-75B20A87D436}"/>
          </ac:spMkLst>
        </pc:spChg>
        <pc:spChg chg="add mod">
          <ac:chgData name="Seck, Amanda" userId="S::amanda.seck@tcu.edu::d85fac72-0753-46b9-b1e6-09710ab84752" providerId="AD" clId="Web-{5E0E22E4-C539-0091-86B9-0B57F46CF6B4}" dt="2026-04-22T00:58:51.639" v="321" actId="20577"/>
          <ac:spMkLst>
            <pc:docMk/>
            <pc:sldMk cId="1368899373" sldId="270"/>
            <ac:spMk id="5" creationId="{FAA9907E-C67D-6AF1-A6ED-D6F36F64E3F0}"/>
          </ac:spMkLst>
        </pc:spChg>
      </pc:sldChg>
      <pc:sldChg chg="addSp delSp modSp new">
        <pc:chgData name="Seck, Amanda" userId="S::amanda.seck@tcu.edu::d85fac72-0753-46b9-b1e6-09710ab84752" providerId="AD" clId="Web-{5E0E22E4-C539-0091-86B9-0B57F46CF6B4}" dt="2026-04-22T01:14:34.154" v="428" actId="14100"/>
        <pc:sldMkLst>
          <pc:docMk/>
          <pc:sldMk cId="1306181618" sldId="271"/>
        </pc:sldMkLst>
        <pc:spChg chg="add">
          <ac:chgData name="Seck, Amanda" userId="S::amanda.seck@tcu.edu::d85fac72-0753-46b9-b1e6-09710ab84752" providerId="AD" clId="Web-{5E0E22E4-C539-0091-86B9-0B57F46CF6B4}" dt="2026-04-22T00:41:28.446" v="213"/>
          <ac:spMkLst>
            <pc:docMk/>
            <pc:sldMk cId="1306181618" sldId="271"/>
            <ac:spMk id="3" creationId="{49AC1D7E-2C1C-0B4A-2E26-68E21A41D899}"/>
          </ac:spMkLst>
        </pc:spChg>
        <pc:spChg chg="add mod">
          <ac:chgData name="Seck, Amanda" userId="S::amanda.seck@tcu.edu::d85fac72-0753-46b9-b1e6-09710ab84752" providerId="AD" clId="Web-{5E0E22E4-C539-0091-86B9-0B57F46CF6B4}" dt="2026-04-22T00:42:26.774" v="246" actId="20577"/>
          <ac:spMkLst>
            <pc:docMk/>
            <pc:sldMk cId="1306181618" sldId="271"/>
            <ac:spMk id="7" creationId="{83B0DEBF-FE86-C808-3AAA-A38907A68398}"/>
          </ac:spMkLst>
        </pc:spChg>
        <pc:picChg chg="add mod">
          <ac:chgData name="Seck, Amanda" userId="S::amanda.seck@tcu.edu::d85fac72-0753-46b9-b1e6-09710ab84752" providerId="AD" clId="Web-{5E0E22E4-C539-0091-86B9-0B57F46CF6B4}" dt="2026-04-22T01:14:34.154" v="428" actId="14100"/>
          <ac:picMkLst>
            <pc:docMk/>
            <pc:sldMk cId="1306181618" sldId="271"/>
            <ac:picMk id="8" creationId="{CE28B101-227C-BD76-A4D2-19DF53AA3E5C}"/>
          </ac:picMkLst>
        </pc:picChg>
      </pc:sldChg>
      <pc:sldChg chg="modSp add">
        <pc:chgData name="Seck, Amanda" userId="S::amanda.seck@tcu.edu::d85fac72-0753-46b9-b1e6-09710ab84752" providerId="AD" clId="Web-{5E0E22E4-C539-0091-86B9-0B57F46CF6B4}" dt="2026-04-27T08:10:36.106" v="508" actId="1076"/>
        <pc:sldMkLst>
          <pc:docMk/>
          <pc:sldMk cId="0" sldId="274"/>
        </pc:sldMkLst>
        <pc:spChg chg="mod">
          <ac:chgData name="Seck, Amanda" userId="S::amanda.seck@tcu.edu::d85fac72-0753-46b9-b1e6-09710ab84752" providerId="AD" clId="Web-{5E0E22E4-C539-0091-86B9-0B57F46CF6B4}" dt="2026-04-27T08:10:36.106" v="508" actId="1076"/>
          <ac:spMkLst>
            <pc:docMk/>
            <pc:sldMk cId="0" sldId="274"/>
            <ac:spMk id="5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6:16.309" v="440" actId="1076"/>
          <ac:spMkLst>
            <pc:docMk/>
            <pc:sldMk cId="0" sldId="274"/>
            <ac:spMk id="7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6:11.824" v="439" actId="1076"/>
          <ac:spMkLst>
            <pc:docMk/>
            <pc:sldMk cId="0" sldId="274"/>
            <ac:spMk id="8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7:36.699" v="459" actId="20577"/>
          <ac:spMkLst>
            <pc:docMk/>
            <pc:sldMk cId="0" sldId="274"/>
            <ac:spMk id="9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5:40.449" v="434" actId="1076"/>
          <ac:spMkLst>
            <pc:docMk/>
            <pc:sldMk cId="0" sldId="274"/>
            <ac:spMk id="10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5:53.481" v="436" actId="1076"/>
          <ac:spMkLst>
            <pc:docMk/>
            <pc:sldMk cId="0" sldId="274"/>
            <ac:spMk id="11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5:49.340" v="435" actId="1076"/>
          <ac:spMkLst>
            <pc:docMk/>
            <pc:sldMk cId="0" sldId="274"/>
            <ac:spMk id="12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6:34.043" v="441" actId="1076"/>
          <ac:spMkLst>
            <pc:docMk/>
            <pc:sldMk cId="0" sldId="274"/>
            <ac:spMk id="13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6:51.559" v="444" actId="1076"/>
          <ac:spMkLst>
            <pc:docMk/>
            <pc:sldMk cId="0" sldId="274"/>
            <ac:spMk id="14" creationId="{00000000-0000-0000-0000-000000000000}"/>
          </ac:spMkLst>
        </pc:spChg>
        <pc:spChg chg="mod">
          <ac:chgData name="Seck, Amanda" userId="S::amanda.seck@tcu.edu::d85fac72-0753-46b9-b1e6-09710ab84752" providerId="AD" clId="Web-{5E0E22E4-C539-0091-86B9-0B57F46CF6B4}" dt="2026-04-27T08:08:28.434" v="461" actId="20577"/>
          <ac:spMkLst>
            <pc:docMk/>
            <pc:sldMk cId="0" sldId="274"/>
            <ac:spMk id="15" creationId="{00000000-0000-0000-0000-000000000000}"/>
          </ac:spMkLst>
        </pc:spChg>
      </pc:sldChg>
    </pc:docChg>
  </pc:docChgLst>
  <pc:docChgLst>
    <pc:chgData name="Seck, Amanda" userId="S::amanda.seck@tcu.edu::d85fac72-0753-46b9-b1e6-09710ab84752" providerId="AD" clId="Web-{96AD7C96-0F25-45CF-8395-D10609A606E9}"/>
    <pc:docChg chg="addSld modSld">
      <pc:chgData name="Seck, Amanda" userId="S::amanda.seck@tcu.edu::d85fac72-0753-46b9-b1e6-09710ab84752" providerId="AD" clId="Web-{96AD7C96-0F25-45CF-8395-D10609A606E9}" dt="2026-04-15T23:52:48.065" v="29" actId="20577"/>
      <pc:docMkLst>
        <pc:docMk/>
      </pc:docMkLst>
      <pc:sldChg chg="addSp modSp">
        <pc:chgData name="Seck, Amanda" userId="S::amanda.seck@tcu.edu::d85fac72-0753-46b9-b1e6-09710ab84752" providerId="AD" clId="Web-{96AD7C96-0F25-45CF-8395-D10609A606E9}" dt="2026-04-15T23:45:16.916" v="9" actId="14100"/>
        <pc:sldMkLst>
          <pc:docMk/>
          <pc:sldMk cId="0" sldId="258"/>
        </pc:sldMkLst>
        <pc:spChg chg="mod">
          <ac:chgData name="Seck, Amanda" userId="S::amanda.seck@tcu.edu::d85fac72-0753-46b9-b1e6-09710ab84752" providerId="AD" clId="Web-{96AD7C96-0F25-45CF-8395-D10609A606E9}" dt="2026-04-15T23:43:31.820" v="1" actId="20577"/>
          <ac:spMkLst>
            <pc:docMk/>
            <pc:sldMk cId="0" sldId="258"/>
            <ac:spMk id="77" creationId="{00000000-0000-0000-0000-000000000000}"/>
          </ac:spMkLst>
        </pc:spChg>
      </pc:sldChg>
      <pc:sldChg chg="modSp">
        <pc:chgData name="Seck, Amanda" userId="S::amanda.seck@tcu.edu::d85fac72-0753-46b9-b1e6-09710ab84752" providerId="AD" clId="Web-{96AD7C96-0F25-45CF-8395-D10609A606E9}" dt="2026-04-15T23:48:47.795" v="13" actId="1076"/>
        <pc:sldMkLst>
          <pc:docMk/>
          <pc:sldMk cId="0" sldId="264"/>
        </pc:sldMkLst>
      </pc:sldChg>
    </pc:docChg>
  </pc:docChgLst>
  <pc:docChgLst>
    <pc:chgData name="Haynie, Bradin" userId="S::bradin.haynie@tcu.edu::39a43893-75fb-4070-90dd-231b719f969a" providerId="AD" clId="Web-{4F13A355-8794-57A1-5AA6-E0C78D25DFE5}"/>
    <pc:docChg chg="modSld">
      <pc:chgData name="Haynie, Bradin" userId="S::bradin.haynie@tcu.edu::39a43893-75fb-4070-90dd-231b719f969a" providerId="AD" clId="Web-{4F13A355-8794-57A1-5AA6-E0C78D25DFE5}" dt="2026-04-27T15:10:47.950" v="0"/>
      <pc:docMkLst>
        <pc:docMk/>
      </pc:docMkLst>
    </pc:docChg>
  </pc:docChgLst>
  <pc:docChgLst>
    <pc:chgData name="Seck, Amanda" userId="S::amanda.seck@tcu.edu::d85fac72-0753-46b9-b1e6-09710ab84752" providerId="AD" clId="Web-{0171A3F4-178C-A79A-7253-C3D4D0D9CD81}"/>
    <pc:docChg chg="modSld">
      <pc:chgData name="Seck, Amanda" userId="S::amanda.seck@tcu.edu::d85fac72-0753-46b9-b1e6-09710ab84752" providerId="AD" clId="Web-{0171A3F4-178C-A79A-7253-C3D4D0D9CD81}" dt="2026-04-30T06:41:26.988" v="52" actId="1076"/>
      <pc:docMkLst>
        <pc:docMk/>
      </pc:docMkLst>
      <pc:sldChg chg="modSp">
        <pc:chgData name="Seck, Amanda" userId="S::amanda.seck@tcu.edu::d85fac72-0753-46b9-b1e6-09710ab84752" providerId="AD" clId="Web-{0171A3F4-178C-A79A-7253-C3D4D0D9CD81}" dt="2026-04-30T06:41:26.988" v="52" actId="1076"/>
        <pc:sldMkLst>
          <pc:docMk/>
          <pc:sldMk cId="0" sldId="280"/>
        </pc:sldMkLst>
        <pc:spChg chg="mod">
          <ac:chgData name="Seck, Amanda" userId="S::amanda.seck@tcu.edu::d85fac72-0753-46b9-b1e6-09710ab84752" providerId="AD" clId="Web-{0171A3F4-178C-A79A-7253-C3D4D0D9CD81}" dt="2026-04-30T06:41:26.988" v="52" actId="1076"/>
          <ac:spMkLst>
            <pc:docMk/>
            <pc:sldMk cId="0" sldId="280"/>
            <ac:spMk id="36" creationId="{00000000-0000-0000-0000-000000000000}"/>
          </ac:spMkLst>
        </pc:spChg>
      </pc:sldChg>
      <pc:sldChg chg="addSp delSp modSp">
        <pc:chgData name="Seck, Amanda" userId="S::amanda.seck@tcu.edu::d85fac72-0753-46b9-b1e6-09710ab84752" providerId="AD" clId="Web-{0171A3F4-178C-A79A-7253-C3D4D0D9CD81}" dt="2026-04-30T06:40:56.785" v="51" actId="20577"/>
        <pc:sldMkLst>
          <pc:docMk/>
          <pc:sldMk cId="0" sldId="281"/>
        </pc:sldMkLst>
        <pc:spChg chg="del">
          <ac:chgData name="Seck, Amanda" userId="S::amanda.seck@tcu.edu::d85fac72-0753-46b9-b1e6-09710ab84752" providerId="AD" clId="Web-{0171A3F4-178C-A79A-7253-C3D4D0D9CD81}" dt="2026-04-30T06:39:10.049" v="12"/>
          <ac:spMkLst>
            <pc:docMk/>
            <pc:sldMk cId="0" sldId="281"/>
            <ac:spMk id="16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11.596" v="13"/>
          <ac:spMkLst>
            <pc:docMk/>
            <pc:sldMk cId="0" sldId="281"/>
            <ac:spMk id="17" creationId="{00000000-0000-0000-0000-000000000000}"/>
          </ac:spMkLst>
        </pc:spChg>
        <pc:spChg chg="add del">
          <ac:chgData name="Seck, Amanda" userId="S::amanda.seck@tcu.edu::d85fac72-0753-46b9-b1e6-09710ab84752" providerId="AD" clId="Web-{0171A3F4-178C-A79A-7253-C3D4D0D9CD81}" dt="2026-04-30T06:39:20.112" v="17"/>
          <ac:spMkLst>
            <pc:docMk/>
            <pc:sldMk cId="0" sldId="281"/>
            <ac:spMk id="18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13.737" v="14"/>
          <ac:spMkLst>
            <pc:docMk/>
            <pc:sldMk cId="0" sldId="281"/>
            <ac:spMk id="27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16.081" v="15"/>
          <ac:spMkLst>
            <pc:docMk/>
            <pc:sldMk cId="0" sldId="281"/>
            <ac:spMk id="28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23.237" v="18"/>
          <ac:spMkLst>
            <pc:docMk/>
            <pc:sldMk cId="0" sldId="281"/>
            <ac:spMk id="29" creationId="{00000000-0000-0000-0000-000000000000}"/>
          </ac:spMkLst>
        </pc:spChg>
        <pc:spChg chg="mod">
          <ac:chgData name="Seck, Amanda" userId="S::amanda.seck@tcu.edu::d85fac72-0753-46b9-b1e6-09710ab84752" providerId="AD" clId="Web-{0171A3F4-178C-A79A-7253-C3D4D0D9CD81}" dt="2026-04-30T06:40:56.785" v="51" actId="20577"/>
          <ac:spMkLst>
            <pc:docMk/>
            <pc:sldMk cId="0" sldId="281"/>
            <ac:spMk id="38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8:57.471" v="9"/>
          <ac:spMkLst>
            <pc:docMk/>
            <pc:sldMk cId="0" sldId="281"/>
            <ac:spMk id="39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05.221" v="10"/>
          <ac:spMkLst>
            <pc:docMk/>
            <pc:sldMk cId="0" sldId="281"/>
            <ac:spMk id="40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07.409" v="11"/>
          <ac:spMkLst>
            <pc:docMk/>
            <pc:sldMk cId="0" sldId="281"/>
            <ac:spMk id="41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25.800" v="19"/>
          <ac:spMkLst>
            <pc:docMk/>
            <pc:sldMk cId="0" sldId="281"/>
            <ac:spMk id="51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27.393" v="20"/>
          <ac:spMkLst>
            <pc:docMk/>
            <pc:sldMk cId="0" sldId="281"/>
            <ac:spMk id="52" creationId="{00000000-0000-0000-0000-000000000000}"/>
          </ac:spMkLst>
        </pc:spChg>
        <pc:spChg chg="del">
          <ac:chgData name="Seck, Amanda" userId="S::amanda.seck@tcu.edu::d85fac72-0753-46b9-b1e6-09710ab84752" providerId="AD" clId="Web-{0171A3F4-178C-A79A-7253-C3D4D0D9CD81}" dt="2026-04-30T06:39:29.159" v="21"/>
          <ac:spMkLst>
            <pc:docMk/>
            <pc:sldMk cId="0" sldId="281"/>
            <ac:spMk id="53" creationId="{00000000-0000-0000-0000-000000000000}"/>
          </ac:spMkLst>
        </pc:spChg>
        <pc:picChg chg="add mod">
          <ac:chgData name="Seck, Amanda" userId="S::amanda.seck@tcu.edu::d85fac72-0753-46b9-b1e6-09710ab84752" providerId="AD" clId="Web-{0171A3F4-178C-A79A-7253-C3D4D0D9CD81}" dt="2026-04-30T06:39:51.019" v="26" actId="14100"/>
          <ac:picMkLst>
            <pc:docMk/>
            <pc:sldMk cId="0" sldId="281"/>
            <ac:picMk id="8" creationId="{3355D75A-FB73-95A0-F25A-39FBB19B1922}"/>
          </ac:picMkLst>
        </pc:picChg>
      </pc:sldChg>
    </pc:docChg>
  </pc:docChgLst>
  <pc:docChgLst>
    <pc:chgData name="Layton, Jake" userId="S::jake.a.layton@tcu.edu::27ac423a-b993-434e-ae95-99b8ee0adb88" providerId="AD" clId="Web-{509B7883-9126-2988-67B1-496094871D21}"/>
    <pc:docChg chg="addSld modSection">
      <pc:chgData name="Layton, Jake" userId="S::jake.a.layton@tcu.edu::27ac423a-b993-434e-ae95-99b8ee0adb88" providerId="AD" clId="Web-{509B7883-9126-2988-67B1-496094871D21}" dt="2026-04-30T01:53:35.453" v="0"/>
      <pc:docMkLst>
        <pc:docMk/>
      </pc:docMkLst>
      <pc:sldChg chg="new">
        <pc:chgData name="Layton, Jake" userId="S::jake.a.layton@tcu.edu::27ac423a-b993-434e-ae95-99b8ee0adb88" providerId="AD" clId="Web-{509B7883-9126-2988-67B1-496094871D21}" dt="2026-04-30T01:53:35.453" v="0"/>
        <pc:sldMkLst>
          <pc:docMk/>
          <pc:sldMk cId="1021142518" sldId="278"/>
        </pc:sldMkLst>
      </pc:sldChg>
    </pc:docChg>
  </pc:docChgLst>
  <pc:docChgLst>
    <pc:chgData name="Jannet Caruso, Mauricio" userId="S::m.jannetcaruso@tcu.edu::8fb90c93-7478-4e66-bae5-8a8b545c06a9" providerId="AD" clId="Web-{FE5146BC-B2D1-20AA-16D0-DF3E8B2A3CC0}"/>
    <pc:docChg chg="addSld delSld sldOrd modSection">
      <pc:chgData name="Jannet Caruso, Mauricio" userId="S::m.jannetcaruso@tcu.edu::8fb90c93-7478-4e66-bae5-8a8b545c06a9" providerId="AD" clId="Web-{FE5146BC-B2D1-20AA-16D0-DF3E8B2A3CC0}" dt="2026-04-30T04:20:12.199" v="8"/>
      <pc:docMkLst>
        <pc:docMk/>
      </pc:docMkLst>
      <pc:sldChg chg="del">
        <pc:chgData name="Jannet Caruso, Mauricio" userId="S::m.jannetcaruso@tcu.edu::8fb90c93-7478-4e66-bae5-8a8b545c06a9" providerId="AD" clId="Web-{FE5146BC-B2D1-20AA-16D0-DF3E8B2A3CC0}" dt="2026-04-30T03:47:02.565" v="1"/>
        <pc:sldMkLst>
          <pc:docMk/>
          <pc:sldMk cId="0" sldId="262"/>
        </pc:sldMkLst>
      </pc:sldChg>
      <pc:sldChg chg="del">
        <pc:chgData name="Jannet Caruso, Mauricio" userId="S::m.jannetcaruso@tcu.edu::8fb90c93-7478-4e66-bae5-8a8b545c06a9" providerId="AD" clId="Web-{FE5146BC-B2D1-20AA-16D0-DF3E8B2A3CC0}" dt="2026-04-30T04:10:13.394" v="4"/>
        <pc:sldMkLst>
          <pc:docMk/>
          <pc:sldMk cId="0" sldId="263"/>
        </pc:sldMkLst>
      </pc:sldChg>
      <pc:sldChg chg="ord">
        <pc:chgData name="Jannet Caruso, Mauricio" userId="S::m.jannetcaruso@tcu.edu::8fb90c93-7478-4e66-bae5-8a8b545c06a9" providerId="AD" clId="Web-{FE5146BC-B2D1-20AA-16D0-DF3E8B2A3CC0}" dt="2026-04-30T03:46:58.690" v="0"/>
        <pc:sldMkLst>
          <pc:docMk/>
          <pc:sldMk cId="0" sldId="264"/>
        </pc:sldMkLst>
      </pc:sldChg>
      <pc:sldChg chg="del">
        <pc:chgData name="Jannet Caruso, Mauricio" userId="S::m.jannetcaruso@tcu.edu::8fb90c93-7478-4e66-bae5-8a8b545c06a9" providerId="AD" clId="Web-{FE5146BC-B2D1-20AA-16D0-DF3E8B2A3CC0}" dt="2026-04-30T04:20:12.199" v="8"/>
        <pc:sldMkLst>
          <pc:docMk/>
          <pc:sldMk cId="0" sldId="276"/>
        </pc:sldMkLst>
      </pc:sldChg>
      <pc:sldChg chg="add">
        <pc:chgData name="Jannet Caruso, Mauricio" userId="S::m.jannetcaruso@tcu.edu::8fb90c93-7478-4e66-bae5-8a8b545c06a9" providerId="AD" clId="Web-{FE5146BC-B2D1-20AA-16D0-DF3E8B2A3CC0}" dt="2026-04-30T04:09:16.956" v="2"/>
        <pc:sldMkLst>
          <pc:docMk/>
          <pc:sldMk cId="2536627895" sldId="283"/>
        </pc:sldMkLst>
      </pc:sldChg>
      <pc:sldChg chg="add">
        <pc:chgData name="Jannet Caruso, Mauricio" userId="S::m.jannetcaruso@tcu.edu::8fb90c93-7478-4e66-bae5-8a8b545c06a9" providerId="AD" clId="Web-{FE5146BC-B2D1-20AA-16D0-DF3E8B2A3CC0}" dt="2026-04-30T04:10:12.316" v="3"/>
        <pc:sldMkLst>
          <pc:docMk/>
          <pc:sldMk cId="3527099757" sldId="284"/>
        </pc:sldMkLst>
      </pc:sldChg>
      <pc:sldChg chg="add">
        <pc:chgData name="Jannet Caruso, Mauricio" userId="S::m.jannetcaruso@tcu.edu::8fb90c93-7478-4e66-bae5-8a8b545c06a9" providerId="AD" clId="Web-{FE5146BC-B2D1-20AA-16D0-DF3E8B2A3CC0}" dt="2026-04-30T04:20:08.871" v="7"/>
        <pc:sldMkLst>
          <pc:docMk/>
          <pc:sldMk cId="1537271308" sldId="285"/>
        </pc:sldMkLst>
      </pc:sldChg>
      <pc:sldChg chg="add del">
        <pc:chgData name="Jannet Caruso, Mauricio" userId="S::m.jannetcaruso@tcu.edu::8fb90c93-7478-4e66-bae5-8a8b545c06a9" providerId="AD" clId="Web-{FE5146BC-B2D1-20AA-16D0-DF3E8B2A3CC0}" dt="2026-04-30T04:20:04.356" v="6"/>
        <pc:sldMkLst>
          <pc:docMk/>
          <pc:sldMk cId="3914169240" sldId="285"/>
        </pc:sldMkLst>
      </pc:sldChg>
    </pc:docChg>
  </pc:docChgLst>
  <pc:docChgLst>
    <pc:chgData name="Haynie, Bradin" userId="39a43893-75fb-4070-90dd-231b719f969a" providerId="ADAL" clId="{E586324D-A5B3-42E7-94B9-0A9A99E6F49A}"/>
    <pc:docChg chg="undo custSel delSld modSld modSection">
      <pc:chgData name="Haynie, Bradin" userId="39a43893-75fb-4070-90dd-231b719f969a" providerId="ADAL" clId="{E586324D-A5B3-42E7-94B9-0A9A99E6F49A}" dt="2026-04-29T17:43:02.066" v="954" actId="20577"/>
      <pc:docMkLst>
        <pc:docMk/>
      </pc:docMkLst>
      <pc:sldChg chg="addSp delSp modSp mod">
        <pc:chgData name="Haynie, Bradin" userId="39a43893-75fb-4070-90dd-231b719f969a" providerId="ADAL" clId="{E586324D-A5B3-42E7-94B9-0A9A99E6F49A}" dt="2026-04-29T16:15:21.367" v="421" actId="20577"/>
        <pc:sldMkLst>
          <pc:docMk/>
          <pc:sldMk cId="0" sldId="256"/>
        </pc:sldMkLst>
        <pc:spChg chg="mod">
          <ac:chgData name="Haynie, Bradin" userId="39a43893-75fb-4070-90dd-231b719f969a" providerId="ADAL" clId="{E586324D-A5B3-42E7-94B9-0A9A99E6F49A}" dt="2026-03-31T00:50:46.619" v="6" actId="20577"/>
          <ac:spMkLst>
            <pc:docMk/>
            <pc:sldMk cId="0" sldId="256"/>
            <ac:spMk id="12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6:15:21.367" v="421" actId="20577"/>
          <ac:spMkLst>
            <pc:docMk/>
            <pc:sldMk cId="0" sldId="256"/>
            <ac:spMk id="17" creationId="{00000000-0000-0000-0000-000000000000}"/>
          </ac:spMkLst>
        </pc:spChg>
        <pc:picChg chg="add mod">
          <ac:chgData name="Haynie, Bradin" userId="39a43893-75fb-4070-90dd-231b719f969a" providerId="ADAL" clId="{E586324D-A5B3-42E7-94B9-0A9A99E6F49A}" dt="2026-03-31T00:51:24.473" v="19" actId="1076"/>
          <ac:picMkLst>
            <pc:docMk/>
            <pc:sldMk cId="0" sldId="256"/>
            <ac:picMk id="1026" creationId="{B438667D-CAFE-2DFA-DA5C-F615D77122D6}"/>
          </ac:picMkLst>
        </pc:picChg>
      </pc:sldChg>
      <pc:sldChg chg="addSp delSp modSp mod">
        <pc:chgData name="Haynie, Bradin" userId="39a43893-75fb-4070-90dd-231b719f969a" providerId="ADAL" clId="{E586324D-A5B3-42E7-94B9-0A9A99E6F49A}" dt="2026-04-29T16:24:55.358" v="922" actId="255"/>
        <pc:sldMkLst>
          <pc:docMk/>
          <pc:sldMk cId="0" sldId="257"/>
        </pc:sldMkLst>
        <pc:spChg chg="mod">
          <ac:chgData name="Haynie, Bradin" userId="39a43893-75fb-4070-90dd-231b719f969a" providerId="ADAL" clId="{E586324D-A5B3-42E7-94B9-0A9A99E6F49A}" dt="2026-04-22T00:06:34.963" v="210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2T00:06:34.293" v="207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2T00:06:49.670" v="223" actId="1035"/>
          <ac:spMkLst>
            <pc:docMk/>
            <pc:sldMk cId="0" sldId="257"/>
            <ac:spMk id="9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2T00:06:49.670" v="223" actId="1035"/>
          <ac:spMkLst>
            <pc:docMk/>
            <pc:sldMk cId="0" sldId="257"/>
            <ac:spMk id="10" creationId="{00000000-0000-0000-0000-000000000000}"/>
          </ac:spMkLst>
        </pc:spChg>
        <pc:spChg chg="add del mod">
          <ac:chgData name="Haynie, Bradin" userId="39a43893-75fb-4070-90dd-231b719f969a" providerId="ADAL" clId="{E586324D-A5B3-42E7-94B9-0A9A99E6F49A}" dt="2026-04-22T00:14:27.392" v="315" actId="107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2T00:07:29.620" v="249" actId="1037"/>
          <ac:spMkLst>
            <pc:docMk/>
            <pc:sldMk cId="0" sldId="257"/>
            <ac:spMk id="12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6:23:50.544" v="809" actId="255"/>
          <ac:spMkLst>
            <pc:docMk/>
            <pc:sldMk cId="0" sldId="257"/>
            <ac:spMk id="14" creationId="{00000000-0000-0000-0000-000000000000}"/>
          </ac:spMkLst>
        </pc:spChg>
        <pc:spChg chg="del mod">
          <ac:chgData name="Haynie, Bradin" userId="39a43893-75fb-4070-90dd-231b719f969a" providerId="ADAL" clId="{E586324D-A5B3-42E7-94B9-0A9A99E6F49A}" dt="2026-04-29T16:18:06.763" v="532" actId="478"/>
          <ac:spMkLst>
            <pc:docMk/>
            <pc:sldMk cId="0" sldId="257"/>
            <ac:spMk id="15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8:12.942" v="535" actId="478"/>
          <ac:spMkLst>
            <pc:docMk/>
            <pc:sldMk cId="0" sldId="257"/>
            <ac:spMk id="17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46.678" v="524" actId="478"/>
          <ac:spMkLst>
            <pc:docMk/>
            <pc:sldMk cId="0" sldId="257"/>
            <ac:spMk id="18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8:01.814" v="530" actId="478"/>
          <ac:spMkLst>
            <pc:docMk/>
            <pc:sldMk cId="0" sldId="257"/>
            <ac:spMk id="19" creationId="{00000000-0000-0000-0000-000000000000}"/>
          </ac:spMkLst>
        </pc:spChg>
        <pc:spChg chg="del mod">
          <ac:chgData name="Haynie, Bradin" userId="39a43893-75fb-4070-90dd-231b719f969a" providerId="ADAL" clId="{E586324D-A5B3-42E7-94B9-0A9A99E6F49A}" dt="2026-04-29T16:18:18.727" v="538" actId="478"/>
          <ac:spMkLst>
            <pc:docMk/>
            <pc:sldMk cId="0" sldId="257"/>
            <ac:spMk id="20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46.678" v="524" actId="478"/>
          <ac:spMkLst>
            <pc:docMk/>
            <pc:sldMk cId="0" sldId="257"/>
            <ac:spMk id="21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8:04.989" v="531" actId="478"/>
          <ac:spMkLst>
            <pc:docMk/>
            <pc:sldMk cId="0" sldId="257"/>
            <ac:spMk id="22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8:09.402" v="533" actId="478"/>
          <ac:spMkLst>
            <pc:docMk/>
            <pc:sldMk cId="0" sldId="257"/>
            <ac:spMk id="23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46.678" v="524" actId="478"/>
          <ac:spMkLst>
            <pc:docMk/>
            <pc:sldMk cId="0" sldId="257"/>
            <ac:spMk id="24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56.492" v="527" actId="478"/>
          <ac:spMkLst>
            <pc:docMk/>
            <pc:sldMk cId="0" sldId="257"/>
            <ac:spMk id="25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8:11.034" v="534" actId="478"/>
          <ac:spMkLst>
            <pc:docMk/>
            <pc:sldMk cId="0" sldId="257"/>
            <ac:spMk id="26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46.678" v="524" actId="478"/>
          <ac:spMkLst>
            <pc:docMk/>
            <pc:sldMk cId="0" sldId="257"/>
            <ac:spMk id="27" creationId="{00000000-0000-0000-0000-000000000000}"/>
          </ac:spMkLst>
        </pc:spChg>
        <pc:spChg chg="del mod">
          <ac:chgData name="Haynie, Bradin" userId="39a43893-75fb-4070-90dd-231b719f969a" providerId="ADAL" clId="{E586324D-A5B3-42E7-94B9-0A9A99E6F49A}" dt="2026-04-29T16:17:59.948" v="529" actId="478"/>
          <ac:spMkLst>
            <pc:docMk/>
            <pc:sldMk cId="0" sldId="257"/>
            <ac:spMk id="28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8:20.612" v="539" actId="478"/>
          <ac:spMkLst>
            <pc:docMk/>
            <pc:sldMk cId="0" sldId="257"/>
            <ac:spMk id="29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46.678" v="524" actId="478"/>
          <ac:spMkLst>
            <pc:docMk/>
            <pc:sldMk cId="0" sldId="257"/>
            <ac:spMk id="30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50.964" v="525" actId="478"/>
          <ac:spMkLst>
            <pc:docMk/>
            <pc:sldMk cId="0" sldId="257"/>
            <ac:spMk id="31" creationId="{00000000-0000-0000-0000-000000000000}"/>
          </ac:spMkLst>
        </pc:spChg>
        <pc:spChg chg="del mod">
          <ac:chgData name="Haynie, Bradin" userId="39a43893-75fb-4070-90dd-231b719f969a" providerId="ADAL" clId="{E586324D-A5B3-42E7-94B9-0A9A99E6F49A}" dt="2026-04-29T16:18:25.509" v="542" actId="478"/>
          <ac:spMkLst>
            <pc:docMk/>
            <pc:sldMk cId="0" sldId="257"/>
            <ac:spMk id="32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46.678" v="524" actId="478"/>
          <ac:spMkLst>
            <pc:docMk/>
            <pc:sldMk cId="0" sldId="257"/>
            <ac:spMk id="33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54.275" v="526" actId="478"/>
          <ac:spMkLst>
            <pc:docMk/>
            <pc:sldMk cId="0" sldId="257"/>
            <ac:spMk id="34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26:21.210" v="338" actId="20577"/>
          <ac:spMkLst>
            <pc:docMk/>
            <pc:sldMk cId="0" sldId="257"/>
            <ac:spMk id="47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28:09.660" v="358" actId="20577"/>
          <ac:spMkLst>
            <pc:docMk/>
            <pc:sldMk cId="0" sldId="257"/>
            <ac:spMk id="52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49:15.495" v="408" actId="20577"/>
          <ac:spMkLst>
            <pc:docMk/>
            <pc:sldMk cId="0" sldId="257"/>
            <ac:spMk id="56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49:24.717" v="417" actId="20577"/>
          <ac:spMkLst>
            <pc:docMk/>
            <pc:sldMk cId="0" sldId="257"/>
            <ac:spMk id="60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27:58.881" v="352" actId="20577"/>
          <ac:spMkLst>
            <pc:docMk/>
            <pc:sldMk cId="0" sldId="257"/>
            <ac:spMk id="64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27:35.515" v="346" actId="20577"/>
          <ac:spMkLst>
            <pc:docMk/>
            <pc:sldMk cId="0" sldId="257"/>
            <ac:spMk id="68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30:21.279" v="399" actId="20577"/>
          <ac:spMkLst>
            <pc:docMk/>
            <pc:sldMk cId="0" sldId="257"/>
            <ac:spMk id="80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28:56.943" v="373" actId="113"/>
          <ac:spMkLst>
            <pc:docMk/>
            <pc:sldMk cId="0" sldId="257"/>
            <ac:spMk id="83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29:04.434" v="378" actId="20577"/>
          <ac:spMkLst>
            <pc:docMk/>
            <pc:sldMk cId="0" sldId="257"/>
            <ac:spMk id="84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29:27.883" v="384" actId="20577"/>
          <ac:spMkLst>
            <pc:docMk/>
            <pc:sldMk cId="0" sldId="257"/>
            <ac:spMk id="87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5:29:33.625" v="393" actId="20577"/>
          <ac:spMkLst>
            <pc:docMk/>
            <pc:sldMk cId="0" sldId="257"/>
            <ac:spMk id="88" creationId="{00000000-0000-0000-0000-000000000000}"/>
          </ac:spMkLst>
        </pc:spChg>
        <pc:spChg chg="add mod">
          <ac:chgData name="Haynie, Bradin" userId="39a43893-75fb-4070-90dd-231b719f969a" providerId="ADAL" clId="{E586324D-A5B3-42E7-94B9-0A9A99E6F49A}" dt="2026-04-29T16:16:35.070" v="422"/>
          <ac:spMkLst>
            <pc:docMk/>
            <pc:sldMk cId="0" sldId="257"/>
            <ac:spMk id="94" creationId="{237AF6D4-03F2-CE29-10F9-0F1B89C39ECC}"/>
          </ac:spMkLst>
        </pc:spChg>
        <pc:spChg chg="add mod">
          <ac:chgData name="Haynie, Bradin" userId="39a43893-75fb-4070-90dd-231b719f969a" providerId="ADAL" clId="{E586324D-A5B3-42E7-94B9-0A9A99E6F49A}" dt="2026-04-29T16:16:35.070" v="422"/>
          <ac:spMkLst>
            <pc:docMk/>
            <pc:sldMk cId="0" sldId="257"/>
            <ac:spMk id="95" creationId="{ABC6B737-4A31-2FE9-5F5E-07F295386CB2}"/>
          </ac:spMkLst>
        </pc:spChg>
        <pc:spChg chg="add mod">
          <ac:chgData name="Haynie, Bradin" userId="39a43893-75fb-4070-90dd-231b719f969a" providerId="ADAL" clId="{E586324D-A5B3-42E7-94B9-0A9A99E6F49A}" dt="2026-04-22T00:14:03.748" v="312" actId="1076"/>
          <ac:spMkLst>
            <pc:docMk/>
            <pc:sldMk cId="0" sldId="257"/>
            <ac:spMk id="96" creationId="{3C33FC08-3B06-DE03-6A96-123B3395ABA0}"/>
          </ac:spMkLst>
        </pc:spChg>
        <pc:spChg chg="add mod">
          <ac:chgData name="Haynie, Bradin" userId="39a43893-75fb-4070-90dd-231b719f969a" providerId="ADAL" clId="{E586324D-A5B3-42E7-94B9-0A9A99E6F49A}" dt="2026-04-22T00:15:46.772" v="336" actId="207"/>
          <ac:spMkLst>
            <pc:docMk/>
            <pc:sldMk cId="0" sldId="257"/>
            <ac:spMk id="97" creationId="{F70896AA-28B1-51FC-F33B-9F13793D152C}"/>
          </ac:spMkLst>
        </pc:spChg>
        <pc:spChg chg="add mod">
          <ac:chgData name="Haynie, Bradin" userId="39a43893-75fb-4070-90dd-231b719f969a" providerId="ADAL" clId="{E586324D-A5B3-42E7-94B9-0A9A99E6F49A}" dt="2026-04-29T16:16:35.070" v="422"/>
          <ac:spMkLst>
            <pc:docMk/>
            <pc:sldMk cId="0" sldId="257"/>
            <ac:spMk id="98" creationId="{933138D9-694F-5595-6882-4CE168F7A5C7}"/>
          </ac:spMkLst>
        </pc:spChg>
        <pc:spChg chg="add mod">
          <ac:chgData name="Haynie, Bradin" userId="39a43893-75fb-4070-90dd-231b719f969a" providerId="ADAL" clId="{E586324D-A5B3-42E7-94B9-0A9A99E6F49A}" dt="2026-04-29T16:16:35.070" v="422"/>
          <ac:spMkLst>
            <pc:docMk/>
            <pc:sldMk cId="0" sldId="257"/>
            <ac:spMk id="99" creationId="{2B7DB0A0-DCBE-16BD-90B4-6CDB01CBA5F5}"/>
          </ac:spMkLst>
        </pc:spChg>
        <pc:spChg chg="add mod">
          <ac:chgData name="Haynie, Bradin" userId="39a43893-75fb-4070-90dd-231b719f969a" providerId="ADAL" clId="{E586324D-A5B3-42E7-94B9-0A9A99E6F49A}" dt="2026-04-29T16:16:35.070" v="422"/>
          <ac:spMkLst>
            <pc:docMk/>
            <pc:sldMk cId="0" sldId="257"/>
            <ac:spMk id="100" creationId="{998C78C5-F633-2410-3D6A-7D5E989C52ED}"/>
          </ac:spMkLst>
        </pc:spChg>
        <pc:spChg chg="add mod">
          <ac:chgData name="Haynie, Bradin" userId="39a43893-75fb-4070-90dd-231b719f969a" providerId="ADAL" clId="{E586324D-A5B3-42E7-94B9-0A9A99E6F49A}" dt="2026-04-29T16:16:35.070" v="422"/>
          <ac:spMkLst>
            <pc:docMk/>
            <pc:sldMk cId="0" sldId="257"/>
            <ac:spMk id="101" creationId="{C8009B03-34BE-9976-0943-45CAE5500309}"/>
          </ac:spMkLst>
        </pc:spChg>
        <pc:spChg chg="add mod">
          <ac:chgData name="Haynie, Bradin" userId="39a43893-75fb-4070-90dd-231b719f969a" providerId="ADAL" clId="{E586324D-A5B3-42E7-94B9-0A9A99E6F49A}" dt="2026-04-29T16:24:11.357" v="829" actId="1036"/>
          <ac:spMkLst>
            <pc:docMk/>
            <pc:sldMk cId="0" sldId="257"/>
            <ac:spMk id="105" creationId="{FCCB7635-E7D7-29E9-FF0A-AF0C62A9ACB1}"/>
          </ac:spMkLst>
        </pc:spChg>
        <pc:spChg chg="add mod">
          <ac:chgData name="Haynie, Bradin" userId="39a43893-75fb-4070-90dd-231b719f969a" providerId="ADAL" clId="{E586324D-A5B3-42E7-94B9-0A9A99E6F49A}" dt="2026-04-29T16:24:11.357" v="829" actId="1036"/>
          <ac:spMkLst>
            <pc:docMk/>
            <pc:sldMk cId="0" sldId="257"/>
            <ac:spMk id="106" creationId="{8F9E098B-FC05-71B5-0C1E-701568ADBEE5}"/>
          </ac:spMkLst>
        </pc:spChg>
        <pc:spChg chg="add mod">
          <ac:chgData name="Haynie, Bradin" userId="39a43893-75fb-4070-90dd-231b719f969a" providerId="ADAL" clId="{E586324D-A5B3-42E7-94B9-0A9A99E6F49A}" dt="2026-04-29T16:21:26.620" v="803" actId="1037"/>
          <ac:spMkLst>
            <pc:docMk/>
            <pc:sldMk cId="0" sldId="257"/>
            <ac:spMk id="107" creationId="{8BD1528A-45B2-85F7-95A6-CBA3DCDD8DF1}"/>
          </ac:spMkLst>
        </pc:spChg>
        <pc:spChg chg="add mod">
          <ac:chgData name="Haynie, Bradin" userId="39a43893-75fb-4070-90dd-231b719f969a" providerId="ADAL" clId="{E586324D-A5B3-42E7-94B9-0A9A99E6F49A}" dt="2026-04-29T16:22:09.667" v="807" actId="255"/>
          <ac:spMkLst>
            <pc:docMk/>
            <pc:sldMk cId="0" sldId="257"/>
            <ac:spMk id="108" creationId="{D3FDB8F5-4594-1A31-BC44-F3A44D8C9653}"/>
          </ac:spMkLst>
        </pc:spChg>
        <pc:spChg chg="add mod">
          <ac:chgData name="Haynie, Bradin" userId="39a43893-75fb-4070-90dd-231b719f969a" providerId="ADAL" clId="{E586324D-A5B3-42E7-94B9-0A9A99E6F49A}" dt="2026-04-29T16:24:55.358" v="922" actId="255"/>
          <ac:spMkLst>
            <pc:docMk/>
            <pc:sldMk cId="0" sldId="257"/>
            <ac:spMk id="109" creationId="{BC220A34-6979-3D16-EC3D-9169DD78BB57}"/>
          </ac:spMkLst>
        </pc:spChg>
        <pc:picChg chg="add mod">
          <ac:chgData name="Haynie, Bradin" userId="39a43893-75fb-4070-90dd-231b719f969a" providerId="ADAL" clId="{E586324D-A5B3-42E7-94B9-0A9A99E6F49A}" dt="2026-04-29T16:24:11.357" v="829" actId="1036"/>
          <ac:picMkLst>
            <pc:docMk/>
            <pc:sldMk cId="0" sldId="257"/>
            <ac:picMk id="102" creationId="{599D2439-994E-3E0C-1CCC-B4EC5588C819}"/>
          </ac:picMkLst>
        </pc:picChg>
        <pc:picChg chg="add del mod">
          <ac:chgData name="Haynie, Bradin" userId="39a43893-75fb-4070-90dd-231b719f969a" providerId="ADAL" clId="{E586324D-A5B3-42E7-94B9-0A9A99E6F49A}" dt="2026-04-29T16:19:29.178" v="572" actId="478"/>
          <ac:picMkLst>
            <pc:docMk/>
            <pc:sldMk cId="0" sldId="257"/>
            <ac:picMk id="103" creationId="{3B3D0BC5-AF3F-5F92-DAB9-21630A8104D0}"/>
          </ac:picMkLst>
        </pc:picChg>
        <pc:picChg chg="add mod">
          <ac:chgData name="Haynie, Bradin" userId="39a43893-75fb-4070-90dd-231b719f969a" providerId="ADAL" clId="{E586324D-A5B3-42E7-94B9-0A9A99E6F49A}" dt="2026-04-29T16:19:39.918" v="575" actId="14100"/>
          <ac:picMkLst>
            <pc:docMk/>
            <pc:sldMk cId="0" sldId="257"/>
            <ac:picMk id="104" creationId="{7B2F7E6E-ACD5-98E6-7790-058B145C18BF}"/>
          </ac:picMkLst>
        </pc:picChg>
      </pc:sldChg>
      <pc:sldChg chg="addSp delSp modSp mod">
        <pc:chgData name="Haynie, Bradin" userId="39a43893-75fb-4070-90dd-231b719f969a" providerId="ADAL" clId="{E586324D-A5B3-42E7-94B9-0A9A99E6F49A}" dt="2026-04-29T17:43:02.066" v="954" actId="20577"/>
        <pc:sldMkLst>
          <pc:docMk/>
          <pc:sldMk cId="0" sldId="258"/>
        </pc:sldMkLst>
        <pc:spChg chg="mod">
          <ac:chgData name="Haynie, Bradin" userId="39a43893-75fb-4070-90dd-231b719f969a" providerId="ADAL" clId="{E586324D-A5B3-42E7-94B9-0A9A99E6F49A}" dt="2026-04-29T16:42:22.509" v="923"/>
          <ac:spMkLst>
            <pc:docMk/>
            <pc:sldMk cId="0" sldId="258"/>
            <ac:spMk id="28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6:42:29.781" v="924"/>
          <ac:spMkLst>
            <pc:docMk/>
            <pc:sldMk cId="0" sldId="258"/>
            <ac:spMk id="30" creationId="{00000000-0000-0000-0000-000000000000}"/>
          </ac:spMkLst>
        </pc:spChg>
        <pc:spChg chg="mod">
          <ac:chgData name="Haynie, Bradin" userId="39a43893-75fb-4070-90dd-231b719f969a" providerId="ADAL" clId="{E586324D-A5B3-42E7-94B9-0A9A99E6F49A}" dt="2026-04-29T16:42:35.976" v="925"/>
          <ac:spMkLst>
            <pc:docMk/>
            <pc:sldMk cId="0" sldId="258"/>
            <ac:spMk id="32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7:40:30.611" v="929" actId="478"/>
          <ac:spMkLst>
            <pc:docMk/>
            <pc:sldMk cId="0" sldId="258"/>
            <ac:spMk id="63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6:59.029" v="427" actId="478"/>
          <ac:spMkLst>
            <pc:docMk/>
            <pc:sldMk cId="0" sldId="258"/>
            <ac:spMk id="66" creationId="{00000000-0000-0000-0000-000000000000}"/>
          </ac:spMkLst>
        </pc:spChg>
        <pc:spChg chg="del mod">
          <ac:chgData name="Haynie, Bradin" userId="39a43893-75fb-4070-90dd-231b719f969a" providerId="ADAL" clId="{E586324D-A5B3-42E7-94B9-0A9A99E6F49A}" dt="2026-04-29T16:17:04.039" v="429" actId="478"/>
          <ac:spMkLst>
            <pc:docMk/>
            <pc:sldMk cId="0" sldId="258"/>
            <ac:spMk id="67" creationId="{00000000-0000-0000-0000-000000000000}"/>
          </ac:spMkLst>
        </pc:spChg>
        <pc:spChg chg="add mod">
          <ac:chgData name="Haynie, Bradin" userId="39a43893-75fb-4070-90dd-231b719f969a" providerId="ADAL" clId="{E586324D-A5B3-42E7-94B9-0A9A99E6F49A}" dt="2026-04-29T17:43:02.066" v="954" actId="20577"/>
          <ac:spMkLst>
            <pc:docMk/>
            <pc:sldMk cId="0" sldId="258"/>
            <ac:spMk id="67" creationId="{F241547A-253B-5878-7703-FF5D4BC6E5B1}"/>
          </ac:spMkLst>
        </pc:spChg>
        <pc:spChg chg="del mod">
          <ac:chgData name="Haynie, Bradin" userId="39a43893-75fb-4070-90dd-231b719f969a" providerId="ADAL" clId="{E586324D-A5B3-42E7-94B9-0A9A99E6F49A}" dt="2026-04-29T17:40:34.570" v="931" actId="478"/>
          <ac:spMkLst>
            <pc:docMk/>
            <pc:sldMk cId="0" sldId="258"/>
            <ac:spMk id="68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7:40:49.214" v="933" actId="478"/>
          <ac:spMkLst>
            <pc:docMk/>
            <pc:sldMk cId="0" sldId="258"/>
            <ac:spMk id="69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7:25.244" v="497" actId="478"/>
          <ac:spMkLst>
            <pc:docMk/>
            <pc:sldMk cId="0" sldId="258"/>
            <ac:spMk id="70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6:45.358" v="424" actId="478"/>
          <ac:spMkLst>
            <pc:docMk/>
            <pc:sldMk cId="0" sldId="258"/>
            <ac:spMk id="71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6:16:51.171" v="425" actId="478"/>
          <ac:spMkLst>
            <pc:docMk/>
            <pc:sldMk cId="0" sldId="258"/>
            <ac:spMk id="72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7:41:02.785" v="938" actId="478"/>
          <ac:spMkLst>
            <pc:docMk/>
            <pc:sldMk cId="0" sldId="258"/>
            <ac:spMk id="73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7:41:18.302" v="939" actId="478"/>
          <ac:spMkLst>
            <pc:docMk/>
            <pc:sldMk cId="0" sldId="258"/>
            <ac:spMk id="74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7:40:55.460" v="936" actId="478"/>
          <ac:spMkLst>
            <pc:docMk/>
            <pc:sldMk cId="0" sldId="258"/>
            <ac:spMk id="75" creationId="{00000000-0000-0000-0000-000000000000}"/>
          </ac:spMkLst>
        </pc:spChg>
        <pc:spChg chg="del mod">
          <ac:chgData name="Haynie, Bradin" userId="39a43893-75fb-4070-90dd-231b719f969a" providerId="ADAL" clId="{E586324D-A5B3-42E7-94B9-0A9A99E6F49A}" dt="2026-04-29T17:41:47.507" v="948" actId="478"/>
          <ac:spMkLst>
            <pc:docMk/>
            <pc:sldMk cId="0" sldId="258"/>
            <ac:spMk id="76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7:41:20.940" v="940" actId="478"/>
          <ac:spMkLst>
            <pc:docMk/>
            <pc:sldMk cId="0" sldId="258"/>
            <ac:spMk id="78" creationId="{00000000-0000-0000-0000-000000000000}"/>
          </ac:spMkLst>
        </pc:spChg>
        <pc:spChg chg="del">
          <ac:chgData name="Haynie, Bradin" userId="39a43893-75fb-4070-90dd-231b719f969a" providerId="ADAL" clId="{E586324D-A5B3-42E7-94B9-0A9A99E6F49A}" dt="2026-04-29T17:41:24.374" v="941" actId="478"/>
          <ac:spMkLst>
            <pc:docMk/>
            <pc:sldMk cId="0" sldId="258"/>
            <ac:spMk id="79" creationId="{00000000-0000-0000-0000-000000000000}"/>
          </ac:spMkLst>
        </pc:spChg>
        <pc:picChg chg="del">
          <ac:chgData name="Haynie, Bradin" userId="39a43893-75fb-4070-90dd-231b719f969a" providerId="ADAL" clId="{E586324D-A5B3-42E7-94B9-0A9A99E6F49A}" dt="2026-04-29T17:40:53.943" v="935" actId="478"/>
          <ac:picMkLst>
            <pc:docMk/>
            <pc:sldMk cId="0" sldId="258"/>
            <ac:picMk id="65" creationId="{81EC4BD5-D6FA-36B6-9E0C-08B8743B6013}"/>
          </ac:picMkLst>
        </pc:picChg>
        <pc:picChg chg="del mod">
          <ac:chgData name="Haynie, Bradin" userId="39a43893-75fb-4070-90dd-231b719f969a" providerId="ADAL" clId="{E586324D-A5B3-42E7-94B9-0A9A99E6F49A}" dt="2026-04-29T17:40:46.173" v="932" actId="478"/>
          <ac:picMkLst>
            <pc:docMk/>
            <pc:sldMk cId="0" sldId="258"/>
            <ac:picMk id="81" creationId="{FFD46300-AF42-C594-EAFC-3FD64600083C}"/>
          </ac:picMkLst>
        </pc:picChg>
        <pc:picChg chg="del mod">
          <ac:chgData name="Haynie, Bradin" userId="39a43893-75fb-4070-90dd-231b719f969a" providerId="ADAL" clId="{E586324D-A5B3-42E7-94B9-0A9A99E6F49A}" dt="2026-04-29T17:40:52.022" v="934" actId="478"/>
          <ac:picMkLst>
            <pc:docMk/>
            <pc:sldMk cId="0" sldId="258"/>
            <ac:picMk id="82" creationId="{BEBD3300-F22F-D460-4DB9-D372534BCB91}"/>
          </ac:picMkLst>
        </pc:picChg>
      </pc:sldChg>
      <pc:sldChg chg="addSp delSp modSp del mod">
        <pc:chgData name="Haynie, Bradin" userId="39a43893-75fb-4070-90dd-231b719f969a" providerId="ADAL" clId="{E586324D-A5B3-42E7-94B9-0A9A99E6F49A}" dt="2026-04-29T16:43:22.886" v="927" actId="47"/>
        <pc:sldMkLst>
          <pc:docMk/>
          <pc:sldMk cId="0" sldId="259"/>
        </pc:sldMkLst>
      </pc:sldChg>
      <pc:sldChg chg="modSp mod">
        <pc:chgData name="Haynie, Bradin" userId="39a43893-75fb-4070-90dd-231b719f969a" providerId="ADAL" clId="{E586324D-A5B3-42E7-94B9-0A9A99E6F49A}" dt="2026-04-21T23:51:13.395" v="149" actId="207"/>
        <pc:sldMkLst>
          <pc:docMk/>
          <pc:sldMk cId="0" sldId="265"/>
        </pc:sldMkLst>
      </pc:sldChg>
    </pc:docChg>
  </pc:docChgLst>
  <pc:docChgLst>
    <pc:chgData name="Jannet Caruso, Mauricio" userId="S::m.jannetcaruso@tcu.edu::8fb90c93-7478-4e66-bae5-8a8b545c06a9" providerId="AD" clId="Web-{9E696FD0-931E-2C3F-4B13-F9A9CEB6E29B}"/>
    <pc:docChg chg="modSld">
      <pc:chgData name="Jannet Caruso, Mauricio" userId="S::m.jannetcaruso@tcu.edu::8fb90c93-7478-4e66-bae5-8a8b545c06a9" providerId="AD" clId="Web-{9E696FD0-931E-2C3F-4B13-F9A9CEB6E29B}" dt="2026-04-30T16:12:23.590" v="147" actId="1076"/>
      <pc:docMkLst>
        <pc:docMk/>
      </pc:docMkLst>
      <pc:sldChg chg="addSp delSp modSp">
        <pc:chgData name="Jannet Caruso, Mauricio" userId="S::m.jannetcaruso@tcu.edu::8fb90c93-7478-4e66-bae5-8a8b545c06a9" providerId="AD" clId="Web-{9E696FD0-931E-2C3F-4B13-F9A9CEB6E29B}" dt="2026-04-30T16:12:23.590" v="147" actId="1076"/>
        <pc:sldMkLst>
          <pc:docMk/>
          <pc:sldMk cId="0" sldId="281"/>
        </pc:sldMkLst>
        <pc:spChg chg="add mod">
          <ac:chgData name="Jannet Caruso, Mauricio" userId="S::m.jannetcaruso@tcu.edu::8fb90c93-7478-4e66-bae5-8a8b545c06a9" providerId="AD" clId="Web-{9E696FD0-931E-2C3F-4B13-F9A9CEB6E29B}" dt="2026-04-30T16:11:52.090" v="146" actId="20577"/>
          <ac:spMkLst>
            <pc:docMk/>
            <pc:sldMk cId="0" sldId="281"/>
            <ac:spMk id="16" creationId="{2D26802E-5301-BFC1-D73F-7E6FFAFD9D6A}"/>
          </ac:spMkLst>
        </pc:spChg>
        <pc:spChg chg="del">
          <ac:chgData name="Jannet Caruso, Mauricio" userId="S::m.jannetcaruso@tcu.edu::8fb90c93-7478-4e66-bae5-8a8b545c06a9" providerId="AD" clId="Web-{9E696FD0-931E-2C3F-4B13-F9A9CEB6E29B}" dt="2026-04-30T16:07:44.888" v="28"/>
          <ac:spMkLst>
            <pc:docMk/>
            <pc:sldMk cId="0" sldId="281"/>
            <ac:spMk id="44" creationId="{00000000-0000-0000-0000-000000000000}"/>
          </ac:spMkLst>
        </pc:spChg>
        <pc:spChg chg="del">
          <ac:chgData name="Jannet Caruso, Mauricio" userId="S::m.jannetcaruso@tcu.edu::8fb90c93-7478-4e66-bae5-8a8b545c06a9" providerId="AD" clId="Web-{9E696FD0-931E-2C3F-4B13-F9A9CEB6E29B}" dt="2026-04-30T16:07:46.575" v="29"/>
          <ac:spMkLst>
            <pc:docMk/>
            <pc:sldMk cId="0" sldId="281"/>
            <ac:spMk id="45" creationId="{00000000-0000-0000-0000-000000000000}"/>
          </ac:spMkLst>
        </pc:spChg>
        <pc:spChg chg="del">
          <ac:chgData name="Jannet Caruso, Mauricio" userId="S::m.jannetcaruso@tcu.edu::8fb90c93-7478-4e66-bae5-8a8b545c06a9" providerId="AD" clId="Web-{9E696FD0-931E-2C3F-4B13-F9A9CEB6E29B}" dt="2026-04-30T16:07:42.372" v="27"/>
          <ac:spMkLst>
            <pc:docMk/>
            <pc:sldMk cId="0" sldId="281"/>
            <ac:spMk id="46" creationId="{00000000-0000-0000-0000-000000000000}"/>
          </ac:spMkLst>
        </pc:spChg>
        <pc:spChg chg="mod">
          <ac:chgData name="Jannet Caruso, Mauricio" userId="S::m.jannetcaruso@tcu.edu::8fb90c93-7478-4e66-bae5-8a8b545c06a9" providerId="AD" clId="Web-{9E696FD0-931E-2C3F-4B13-F9A9CEB6E29B}" dt="2026-04-30T15:10:14.288" v="5" actId="20577"/>
          <ac:spMkLst>
            <pc:docMk/>
            <pc:sldMk cId="0" sldId="281"/>
            <ac:spMk id="49" creationId="{00000000-0000-0000-0000-000000000000}"/>
          </ac:spMkLst>
        </pc:spChg>
        <pc:spChg chg="mod">
          <ac:chgData name="Jannet Caruso, Mauricio" userId="S::m.jannetcaruso@tcu.edu::8fb90c93-7478-4e66-bae5-8a8b545c06a9" providerId="AD" clId="Web-{9E696FD0-931E-2C3F-4B13-F9A9CEB6E29B}" dt="2026-04-30T16:10:13.168" v="83" actId="20577"/>
          <ac:spMkLst>
            <pc:docMk/>
            <pc:sldMk cId="0" sldId="281"/>
            <ac:spMk id="50" creationId="{00000000-0000-0000-0000-000000000000}"/>
          </ac:spMkLst>
        </pc:spChg>
        <pc:picChg chg="add del mod">
          <ac:chgData name="Jannet Caruso, Mauricio" userId="S::m.jannetcaruso@tcu.edu::8fb90c93-7478-4e66-bae5-8a8b545c06a9" providerId="AD" clId="Web-{9E696FD0-931E-2C3F-4B13-F9A9CEB6E29B}" dt="2026-04-30T16:06:59.231" v="23"/>
          <ac:picMkLst>
            <pc:docMk/>
            <pc:sldMk cId="0" sldId="281"/>
            <ac:picMk id="10" creationId="{546E4FED-4665-351C-2ED9-766CAF625366}"/>
          </ac:picMkLst>
        </pc:picChg>
        <pc:picChg chg="add mod">
          <ac:chgData name="Jannet Caruso, Mauricio" userId="S::m.jannetcaruso@tcu.edu::8fb90c93-7478-4e66-bae5-8a8b545c06a9" providerId="AD" clId="Web-{9E696FD0-931E-2C3F-4B13-F9A9CEB6E29B}" dt="2026-04-30T16:12:23.590" v="147" actId="1076"/>
          <ac:picMkLst>
            <pc:docMk/>
            <pc:sldMk cId="0" sldId="281"/>
            <ac:picMk id="15" creationId="{FA770D68-8C41-CC7A-E1D4-4CDEA989D97A}"/>
          </ac:picMkLst>
        </pc:picChg>
      </pc:sldChg>
      <pc:sldChg chg="modSp">
        <pc:chgData name="Jannet Caruso, Mauricio" userId="S::m.jannetcaruso@tcu.edu::8fb90c93-7478-4e66-bae5-8a8b545c06a9" providerId="AD" clId="Web-{9E696FD0-931E-2C3F-4B13-F9A9CEB6E29B}" dt="2026-04-30T15:28:22.535" v="16" actId="20577"/>
        <pc:sldMkLst>
          <pc:docMk/>
          <pc:sldMk cId="2536627895" sldId="283"/>
        </pc:sldMkLst>
        <pc:spChg chg="mod">
          <ac:chgData name="Jannet Caruso, Mauricio" userId="S::m.jannetcaruso@tcu.edu::8fb90c93-7478-4e66-bae5-8a8b545c06a9" providerId="AD" clId="Web-{9E696FD0-931E-2C3F-4B13-F9A9CEB6E29B}" dt="2026-04-30T15:11:19.788" v="13" actId="20577"/>
          <ac:spMkLst>
            <pc:docMk/>
            <pc:sldMk cId="2536627895" sldId="283"/>
            <ac:spMk id="3" creationId="{00000000-0000-0000-0000-000000000000}"/>
          </ac:spMkLst>
        </pc:spChg>
        <pc:spChg chg="mod">
          <ac:chgData name="Jannet Caruso, Mauricio" userId="S::m.jannetcaruso@tcu.edu::8fb90c93-7478-4e66-bae5-8a8b545c06a9" providerId="AD" clId="Web-{9E696FD0-931E-2C3F-4B13-F9A9CEB6E29B}" dt="2026-04-30T15:28:22.535" v="16" actId="20577"/>
          <ac:spMkLst>
            <pc:docMk/>
            <pc:sldMk cId="2536627895" sldId="283"/>
            <ac:spMk id="18" creationId="{00000000-0000-0000-0000-000000000000}"/>
          </ac:spMkLst>
        </pc:spChg>
      </pc:sldChg>
      <pc:sldChg chg="delSp modSp">
        <pc:chgData name="Jannet Caruso, Mauricio" userId="S::m.jannetcaruso@tcu.edu::8fb90c93-7478-4e66-bae5-8a8b545c06a9" providerId="AD" clId="Web-{9E696FD0-931E-2C3F-4B13-F9A9CEB6E29B}" dt="2026-04-30T15:44:41.798" v="19"/>
        <pc:sldMkLst>
          <pc:docMk/>
          <pc:sldMk cId="3527099757" sldId="284"/>
        </pc:sldMkLst>
        <pc:spChg chg="del">
          <ac:chgData name="Jannet Caruso, Mauricio" userId="S::m.jannetcaruso@tcu.edu::8fb90c93-7478-4e66-bae5-8a8b545c06a9" providerId="AD" clId="Web-{9E696FD0-931E-2C3F-4B13-F9A9CEB6E29B}" dt="2026-04-30T15:44:41.798" v="19"/>
          <ac:spMkLst>
            <pc:docMk/>
            <pc:sldMk cId="3527099757" sldId="284"/>
            <ac:spMk id="8" creationId="{00000000-0000-0000-0000-000000000000}"/>
          </ac:spMkLst>
        </pc:spChg>
        <pc:spChg chg="del">
          <ac:chgData name="Jannet Caruso, Mauricio" userId="S::m.jannetcaruso@tcu.edu::8fb90c93-7478-4e66-bae5-8a8b545c06a9" providerId="AD" clId="Web-{9E696FD0-931E-2C3F-4B13-F9A9CEB6E29B}" dt="2026-04-30T15:36:31.548" v="17"/>
          <ac:spMkLst>
            <pc:docMk/>
            <pc:sldMk cId="3527099757" sldId="284"/>
            <ac:spMk id="12" creationId="{00000000-0000-0000-0000-000000000000}"/>
          </ac:spMkLst>
        </pc:spChg>
        <pc:spChg chg="del">
          <ac:chgData name="Jannet Caruso, Mauricio" userId="S::m.jannetcaruso@tcu.edu::8fb90c93-7478-4e66-bae5-8a8b545c06a9" providerId="AD" clId="Web-{9E696FD0-931E-2C3F-4B13-F9A9CEB6E29B}" dt="2026-04-30T15:36:34.377" v="18"/>
          <ac:spMkLst>
            <pc:docMk/>
            <pc:sldMk cId="3527099757" sldId="284"/>
            <ac:spMk id="17" creationId="{00000000-0000-0000-0000-000000000000}"/>
          </ac:spMkLst>
        </pc:spChg>
        <pc:spChg chg="mod">
          <ac:chgData name="Jannet Caruso, Mauricio" userId="S::m.jannetcaruso@tcu.edu::8fb90c93-7478-4e66-bae5-8a8b545c06a9" providerId="AD" clId="Web-{9E696FD0-931E-2C3F-4B13-F9A9CEB6E29B}" dt="2026-04-30T15:17:19.083" v="15" actId="20577"/>
          <ac:spMkLst>
            <pc:docMk/>
            <pc:sldMk cId="3527099757" sldId="284"/>
            <ac:spMk id="26" creationId="{00000000-0000-0000-0000-000000000000}"/>
          </ac:spMkLst>
        </pc:spChg>
      </pc:sldChg>
      <pc:sldChg chg="modSp">
        <pc:chgData name="Jannet Caruso, Mauricio" userId="S::m.jannetcaruso@tcu.edu::8fb90c93-7478-4e66-bae5-8a8b545c06a9" providerId="AD" clId="Web-{9E696FD0-931E-2C3F-4B13-F9A9CEB6E29B}" dt="2026-04-30T15:46:36.704" v="20" actId="1076"/>
        <pc:sldMkLst>
          <pc:docMk/>
          <pc:sldMk cId="1537271308" sldId="285"/>
        </pc:sldMkLst>
        <pc:spChg chg="mod">
          <ac:chgData name="Jannet Caruso, Mauricio" userId="S::m.jannetcaruso@tcu.edu::8fb90c93-7478-4e66-bae5-8a8b545c06a9" providerId="AD" clId="Web-{9E696FD0-931E-2C3F-4B13-F9A9CEB6E29B}" dt="2026-04-30T15:46:36.704" v="20" actId="1076"/>
          <ac:spMkLst>
            <pc:docMk/>
            <pc:sldMk cId="1537271308" sldId="285"/>
            <ac:spMk id="2" creationId="{00000000-0000-0000-0000-000000000000}"/>
          </ac:spMkLst>
        </pc:spChg>
      </pc:sldChg>
    </pc:docChg>
  </pc:docChgLst>
  <pc:docChgLst>
    <pc:chgData name="Haynie, Bradin" userId="S::bradin.haynie@tcu.edu::39a43893-75fb-4070-90dd-231b719f969a" providerId="AD" clId="Web-{B60B4F3C-8B0B-53AE-45DA-53BADDEC23FA}"/>
    <pc:docChg chg="modSld">
      <pc:chgData name="Haynie, Bradin" userId="S::bradin.haynie@tcu.edu::39a43893-75fb-4070-90dd-231b719f969a" providerId="AD" clId="Web-{B60B4F3C-8B0B-53AE-45DA-53BADDEC23FA}" dt="2026-04-26T20:26:40.668" v="16" actId="20577"/>
      <pc:docMkLst>
        <pc:docMk/>
      </pc:docMkLst>
      <pc:sldChg chg="delSp modSp">
        <pc:chgData name="Haynie, Bradin" userId="S::bradin.haynie@tcu.edu::39a43893-75fb-4070-90dd-231b719f969a" providerId="AD" clId="Web-{B60B4F3C-8B0B-53AE-45DA-53BADDEC23FA}" dt="2026-04-26T20:23:21.152" v="1"/>
        <pc:sldMkLst>
          <pc:docMk/>
          <pc:sldMk cId="0" sldId="256"/>
        </pc:sldMkLst>
      </pc:sldChg>
      <pc:sldChg chg="modSp">
        <pc:chgData name="Haynie, Bradin" userId="S::bradin.haynie@tcu.edu::39a43893-75fb-4070-90dd-231b719f969a" providerId="AD" clId="Web-{B60B4F3C-8B0B-53AE-45DA-53BADDEC23FA}" dt="2026-04-26T20:26:40.668" v="16" actId="20577"/>
        <pc:sldMkLst>
          <pc:docMk/>
          <pc:sldMk cId="0" sldId="257"/>
        </pc:sldMkLst>
        <pc:spChg chg="mod">
          <ac:chgData name="Haynie, Bradin" userId="S::bradin.haynie@tcu.edu::39a43893-75fb-4070-90dd-231b719f969a" providerId="AD" clId="Web-{B60B4F3C-8B0B-53AE-45DA-53BADDEC23FA}" dt="2026-04-26T20:25:30.996" v="5" actId="20577"/>
          <ac:spMkLst>
            <pc:docMk/>
            <pc:sldMk cId="0" sldId="257"/>
            <ac:spMk id="47" creationId="{00000000-0000-0000-0000-000000000000}"/>
          </ac:spMkLst>
        </pc:spChg>
        <pc:spChg chg="mod">
          <ac:chgData name="Haynie, Bradin" userId="S::bradin.haynie@tcu.edu::39a43893-75fb-4070-90dd-231b719f969a" providerId="AD" clId="Web-{B60B4F3C-8B0B-53AE-45DA-53BADDEC23FA}" dt="2026-04-26T20:25:46.121" v="8" actId="20577"/>
          <ac:spMkLst>
            <pc:docMk/>
            <pc:sldMk cId="0" sldId="257"/>
            <ac:spMk id="48" creationId="{00000000-0000-0000-0000-000000000000}"/>
          </ac:spMkLst>
        </pc:spChg>
        <pc:spChg chg="mod">
          <ac:chgData name="Haynie, Bradin" userId="S::bradin.haynie@tcu.edu::39a43893-75fb-4070-90dd-231b719f969a" providerId="AD" clId="Web-{B60B4F3C-8B0B-53AE-45DA-53BADDEC23FA}" dt="2026-04-26T20:26:00.762" v="10" actId="20577"/>
          <ac:spMkLst>
            <pc:docMk/>
            <pc:sldMk cId="0" sldId="257"/>
            <ac:spMk id="52" creationId="{00000000-0000-0000-0000-000000000000}"/>
          </ac:spMkLst>
        </pc:spChg>
        <pc:spChg chg="mod">
          <ac:chgData name="Haynie, Bradin" userId="S::bradin.haynie@tcu.edu::39a43893-75fb-4070-90dd-231b719f969a" providerId="AD" clId="Web-{B60B4F3C-8B0B-53AE-45DA-53BADDEC23FA}" dt="2026-04-26T20:26:40.668" v="16" actId="20577"/>
          <ac:spMkLst>
            <pc:docMk/>
            <pc:sldMk cId="0" sldId="257"/>
            <ac:spMk id="68" creationId="{00000000-0000-0000-0000-000000000000}"/>
          </ac:spMkLst>
        </pc:spChg>
      </pc:sldChg>
    </pc:docChg>
  </pc:docChgLst>
  <pc:docChgLst>
    <pc:chgData name="Haynie, Bradin" userId="S::bradin.haynie@tcu.edu::39a43893-75fb-4070-90dd-231b719f969a" providerId="AD" clId="Web-{6E309104-28F5-118C-FC98-BD9F5C431F44}"/>
    <pc:docChg chg="addSld delSld modSld modSection">
      <pc:chgData name="Haynie, Bradin" userId="S::bradin.haynie@tcu.edu::39a43893-75fb-4070-90dd-231b719f969a" providerId="AD" clId="Web-{6E309104-28F5-118C-FC98-BD9F5C431F44}" dt="2026-04-29T21:08:14.095" v="214" actId="20577"/>
      <pc:docMkLst>
        <pc:docMk/>
      </pc:docMkLst>
      <pc:sldChg chg="addSp delSp modSp">
        <pc:chgData name="Haynie, Bradin" userId="S::bradin.haynie@tcu.edu::39a43893-75fb-4070-90dd-231b719f969a" providerId="AD" clId="Web-{6E309104-28F5-118C-FC98-BD9F5C431F44}" dt="2026-04-29T20:50:08.821" v="114" actId="1076"/>
        <pc:sldMkLst>
          <pc:docMk/>
          <pc:sldMk cId="0" sldId="256"/>
        </pc:sldMkLst>
        <pc:spChg chg="del">
          <ac:chgData name="Haynie, Bradin" userId="S::bradin.haynie@tcu.edu::39a43893-75fb-4070-90dd-231b719f969a" providerId="AD" clId="Web-{6E309104-28F5-118C-FC98-BD9F5C431F44}" dt="2026-04-29T20:48:20.726" v="97"/>
          <ac:spMkLst>
            <pc:docMk/>
            <pc:sldMk cId="0" sldId="256"/>
            <ac:spMk id="2" creationId="{00000000-0000-0000-0000-000000000000}"/>
          </ac:spMkLst>
        </pc:spChg>
        <pc:spChg chg="mod">
          <ac:chgData name="Haynie, Bradin" userId="S::bradin.haynie@tcu.edu::39a43893-75fb-4070-90dd-231b719f969a" providerId="AD" clId="Web-{6E309104-28F5-118C-FC98-BD9F5C431F44}" dt="2026-04-29T20:47:37.022" v="88" actId="1076"/>
          <ac:spMkLst>
            <pc:docMk/>
            <pc:sldMk cId="0" sldId="256"/>
            <ac:spMk id="3" creationId="{00000000-0000-0000-0000-000000000000}"/>
          </ac:spMkLst>
        </pc:spChg>
        <pc:spChg chg="mod ord">
          <ac:chgData name="Haynie, Bradin" userId="S::bradin.haynie@tcu.edu::39a43893-75fb-4070-90dd-231b719f969a" providerId="AD" clId="Web-{6E309104-28F5-118C-FC98-BD9F5C431F44}" dt="2026-04-29T20:49:20.773" v="109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Haynie, Bradin" userId="S::bradin.haynie@tcu.edu::39a43893-75fb-4070-90dd-231b719f969a" providerId="AD" clId="Web-{6E309104-28F5-118C-FC98-BD9F5C431F44}" dt="2026-04-29T20:46:39.068" v="74"/>
          <ac:spMkLst>
            <pc:docMk/>
            <pc:sldMk cId="0" sldId="256"/>
            <ac:spMk id="5" creationId="{00000000-0000-0000-0000-000000000000}"/>
          </ac:spMkLst>
        </pc:spChg>
        <pc:spChg chg="del mod">
          <ac:chgData name="Haynie, Bradin" userId="S::bradin.haynie@tcu.edu::39a43893-75fb-4070-90dd-231b719f969a" providerId="AD" clId="Web-{6E309104-28F5-118C-FC98-BD9F5C431F44}" dt="2026-04-29T20:46:46.662" v="76"/>
          <ac:spMkLst>
            <pc:docMk/>
            <pc:sldMk cId="0" sldId="256"/>
            <ac:spMk id="6" creationId="{00000000-0000-0000-0000-000000000000}"/>
          </ac:spMkLst>
        </pc:spChg>
        <pc:spChg chg="del mod">
          <ac:chgData name="Haynie, Bradin" userId="S::bradin.haynie@tcu.edu::39a43893-75fb-4070-90dd-231b719f969a" providerId="AD" clId="Web-{6E309104-28F5-118C-FC98-BD9F5C431F44}" dt="2026-04-29T20:47:46.022" v="90"/>
          <ac:spMkLst>
            <pc:docMk/>
            <pc:sldMk cId="0" sldId="256"/>
            <ac:spMk id="7" creationId="{00000000-0000-0000-0000-000000000000}"/>
          </ac:spMkLst>
        </pc:spChg>
        <pc:spChg chg="mod">
          <ac:chgData name="Haynie, Bradin" userId="S::bradin.haynie@tcu.edu::39a43893-75fb-4070-90dd-231b719f969a" providerId="AD" clId="Web-{6E309104-28F5-118C-FC98-BD9F5C431F44}" dt="2026-04-29T20:47:17.865" v="82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Haynie, Bradin" userId="S::bradin.haynie@tcu.edu::39a43893-75fb-4070-90dd-231b719f969a" providerId="AD" clId="Web-{6E309104-28F5-118C-FC98-BD9F5C431F44}" dt="2026-04-29T20:49:33.227" v="110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Haynie, Bradin" userId="S::bradin.haynie@tcu.edu::39a43893-75fb-4070-90dd-231b719f969a" providerId="AD" clId="Web-{6E309104-28F5-118C-FC98-BD9F5C431F44}" dt="2026-04-29T20:49:39.039" v="111" actId="20577"/>
          <ac:spMkLst>
            <pc:docMk/>
            <pc:sldMk cId="0" sldId="256"/>
            <ac:spMk id="10" creationId="{00000000-0000-0000-0000-000000000000}"/>
          </ac:spMkLst>
        </pc:spChg>
        <pc:spChg chg="del mod">
          <ac:chgData name="Haynie, Bradin" userId="S::bradin.haynie@tcu.edu::39a43893-75fb-4070-90dd-231b719f969a" providerId="AD" clId="Web-{6E309104-28F5-118C-FC98-BD9F5C431F44}" dt="2026-04-29T20:47:40.459" v="89"/>
          <ac:spMkLst>
            <pc:docMk/>
            <pc:sldMk cId="0" sldId="256"/>
            <ac:spMk id="15" creationId="{00000000-0000-0000-0000-000000000000}"/>
          </ac:spMkLst>
        </pc:spChg>
        <pc:spChg chg="del mod">
          <ac:chgData name="Haynie, Bradin" userId="S::bradin.haynie@tcu.edu::39a43893-75fb-4070-90dd-231b719f969a" providerId="AD" clId="Web-{6E309104-28F5-118C-FC98-BD9F5C431F44}" dt="2026-04-29T20:47:21.834" v="87"/>
          <ac:spMkLst>
            <pc:docMk/>
            <pc:sldMk cId="0" sldId="256"/>
            <ac:spMk id="16" creationId="{00000000-0000-0000-0000-000000000000}"/>
          </ac:spMkLst>
        </pc:spChg>
        <pc:spChg chg="mod">
          <ac:chgData name="Haynie, Bradin" userId="S::bradin.haynie@tcu.edu::39a43893-75fb-4070-90dd-231b719f969a" providerId="AD" clId="Web-{6E309104-28F5-118C-FC98-BD9F5C431F44}" dt="2026-04-29T20:49:59.836" v="113"/>
          <ac:spMkLst>
            <pc:docMk/>
            <pc:sldMk cId="0" sldId="256"/>
            <ac:spMk id="17" creationId="{00000000-0000-0000-0000-000000000000}"/>
          </ac:spMkLst>
        </pc:spChg>
        <pc:picChg chg="add del mod">
          <ac:chgData name="Haynie, Bradin" userId="S::bradin.haynie@tcu.edu::39a43893-75fb-4070-90dd-231b719f969a" providerId="AD" clId="Web-{6E309104-28F5-118C-FC98-BD9F5C431F44}" dt="2026-04-29T20:46:31.302" v="71"/>
          <ac:picMkLst>
            <pc:docMk/>
            <pc:sldMk cId="0" sldId="256"/>
            <ac:picMk id="11" creationId="{67F1B9D3-CE14-87AF-BE0C-CC86A147F637}"/>
          </ac:picMkLst>
        </pc:picChg>
        <pc:picChg chg="add mod">
          <ac:chgData name="Haynie, Bradin" userId="S::bradin.haynie@tcu.edu::39a43893-75fb-4070-90dd-231b719f969a" providerId="AD" clId="Web-{6E309104-28F5-118C-FC98-BD9F5C431F44}" dt="2026-04-29T20:50:08.821" v="114" actId="1076"/>
          <ac:picMkLst>
            <pc:docMk/>
            <pc:sldMk cId="0" sldId="256"/>
            <ac:picMk id="13" creationId="{1E9652E7-4BA7-0557-7DC9-6B4FF72A9493}"/>
          </ac:picMkLst>
        </pc:picChg>
      </pc:sldChg>
      <pc:sldChg chg="modSp">
        <pc:chgData name="Haynie, Bradin" userId="S::bradin.haynie@tcu.edu::39a43893-75fb-4070-90dd-231b719f969a" providerId="AD" clId="Web-{6E309104-28F5-118C-FC98-BD9F5C431F44}" dt="2026-04-29T20:42:52.704" v="53" actId="20577"/>
        <pc:sldMkLst>
          <pc:docMk/>
          <pc:sldMk cId="0" sldId="257"/>
        </pc:sldMkLst>
        <pc:spChg chg="mod">
          <ac:chgData name="Haynie, Bradin" userId="S::bradin.haynie@tcu.edu::39a43893-75fb-4070-90dd-231b719f969a" providerId="AD" clId="Web-{6E309104-28F5-118C-FC98-BD9F5C431F44}" dt="2026-04-29T20:42:52.704" v="53" actId="20577"/>
          <ac:spMkLst>
            <pc:docMk/>
            <pc:sldMk cId="0" sldId="257"/>
            <ac:spMk id="92" creationId="{00000000-0000-0000-0000-000000000000}"/>
          </ac:spMkLst>
        </pc:spChg>
      </pc:sldChg>
      <pc:sldChg chg="addSp delSp modSp">
        <pc:chgData name="Haynie, Bradin" userId="S::bradin.haynie@tcu.edu::39a43893-75fb-4070-90dd-231b719f969a" providerId="AD" clId="Web-{6E309104-28F5-118C-FC98-BD9F5C431F44}" dt="2026-04-29T21:08:14.095" v="214" actId="20577"/>
        <pc:sldMkLst>
          <pc:docMk/>
          <pc:sldMk cId="0" sldId="258"/>
        </pc:sldMkLst>
        <pc:spChg chg="mod">
          <ac:chgData name="Haynie, Bradin" userId="S::bradin.haynie@tcu.edu::39a43893-75fb-4070-90dd-231b719f969a" providerId="AD" clId="Web-{6E309104-28F5-118C-FC98-BD9F5C431F44}" dt="2026-04-29T20:40:05.026" v="4" actId="20577"/>
          <ac:spMkLst>
            <pc:docMk/>
            <pc:sldMk cId="0" sldId="258"/>
            <ac:spMk id="34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90" v="139"/>
          <ac:spMkLst>
            <pc:docMk/>
            <pc:sldMk cId="0" sldId="258"/>
            <ac:spMk id="39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90" v="138"/>
          <ac:spMkLst>
            <pc:docMk/>
            <pc:sldMk cId="0" sldId="258"/>
            <ac:spMk id="40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37"/>
          <ac:spMkLst>
            <pc:docMk/>
            <pc:sldMk cId="0" sldId="258"/>
            <ac:spMk id="41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36"/>
          <ac:spMkLst>
            <pc:docMk/>
            <pc:sldMk cId="0" sldId="258"/>
            <ac:spMk id="42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35"/>
          <ac:spMkLst>
            <pc:docMk/>
            <pc:sldMk cId="0" sldId="258"/>
            <ac:spMk id="43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34"/>
          <ac:spMkLst>
            <pc:docMk/>
            <pc:sldMk cId="0" sldId="258"/>
            <ac:spMk id="44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33"/>
          <ac:spMkLst>
            <pc:docMk/>
            <pc:sldMk cId="0" sldId="258"/>
            <ac:spMk id="45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32"/>
          <ac:spMkLst>
            <pc:docMk/>
            <pc:sldMk cId="0" sldId="258"/>
            <ac:spMk id="46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31"/>
          <ac:spMkLst>
            <pc:docMk/>
            <pc:sldMk cId="0" sldId="258"/>
            <ac:spMk id="47" creationId="{00000000-0000-0000-0000-000000000000}"/>
          </ac:spMkLst>
        </pc:spChg>
        <pc:spChg chg="add del mod">
          <ac:chgData name="Haynie, Bradin" userId="S::bradin.haynie@tcu.edu::39a43893-75fb-4070-90dd-231b719f969a" providerId="AD" clId="Web-{6E309104-28F5-118C-FC98-BD9F5C431F44}" dt="2026-04-29T20:58:32.474" v="130"/>
          <ac:spMkLst>
            <pc:docMk/>
            <pc:sldMk cId="0" sldId="258"/>
            <ac:spMk id="48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9"/>
          <ac:spMkLst>
            <pc:docMk/>
            <pc:sldMk cId="0" sldId="258"/>
            <ac:spMk id="49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8"/>
          <ac:spMkLst>
            <pc:docMk/>
            <pc:sldMk cId="0" sldId="258"/>
            <ac:spMk id="50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7"/>
          <ac:spMkLst>
            <pc:docMk/>
            <pc:sldMk cId="0" sldId="258"/>
            <ac:spMk id="51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6"/>
          <ac:spMkLst>
            <pc:docMk/>
            <pc:sldMk cId="0" sldId="258"/>
            <ac:spMk id="52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5"/>
          <ac:spMkLst>
            <pc:docMk/>
            <pc:sldMk cId="0" sldId="258"/>
            <ac:spMk id="53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4"/>
          <ac:spMkLst>
            <pc:docMk/>
            <pc:sldMk cId="0" sldId="258"/>
            <ac:spMk id="54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3"/>
          <ac:spMkLst>
            <pc:docMk/>
            <pc:sldMk cId="0" sldId="258"/>
            <ac:spMk id="55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2"/>
          <ac:spMkLst>
            <pc:docMk/>
            <pc:sldMk cId="0" sldId="258"/>
            <ac:spMk id="56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1"/>
          <ac:spMkLst>
            <pc:docMk/>
            <pc:sldMk cId="0" sldId="258"/>
            <ac:spMk id="57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20"/>
          <ac:spMkLst>
            <pc:docMk/>
            <pc:sldMk cId="0" sldId="258"/>
            <ac:spMk id="58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19"/>
          <ac:spMkLst>
            <pc:docMk/>
            <pc:sldMk cId="0" sldId="258"/>
            <ac:spMk id="59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18"/>
          <ac:spMkLst>
            <pc:docMk/>
            <pc:sldMk cId="0" sldId="258"/>
            <ac:spMk id="60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17"/>
          <ac:spMkLst>
            <pc:docMk/>
            <pc:sldMk cId="0" sldId="258"/>
            <ac:spMk id="61" creationId="{00000000-0000-0000-0000-000000000000}"/>
          </ac:spMkLst>
        </pc:spChg>
        <pc:spChg chg="add del">
          <ac:chgData name="Haynie, Bradin" userId="S::bradin.haynie@tcu.edu::39a43893-75fb-4070-90dd-231b719f969a" providerId="AD" clId="Web-{6E309104-28F5-118C-FC98-BD9F5C431F44}" dt="2026-04-29T20:58:32.474" v="116"/>
          <ac:spMkLst>
            <pc:docMk/>
            <pc:sldMk cId="0" sldId="258"/>
            <ac:spMk id="62" creationId="{00000000-0000-0000-0000-000000000000}"/>
          </ac:spMkLst>
        </pc:spChg>
        <pc:spChg chg="add del mod">
          <ac:chgData name="Haynie, Bradin" userId="S::bradin.haynie@tcu.edu::39a43893-75fb-4070-90dd-231b719f969a" providerId="AD" clId="Web-{6E309104-28F5-118C-FC98-BD9F5C431F44}" dt="2026-04-29T20:59:54.836" v="156"/>
          <ac:spMkLst>
            <pc:docMk/>
            <pc:sldMk cId="0" sldId="258"/>
            <ac:spMk id="63" creationId="{3B6F7C69-7DCF-1C57-3EC5-C93085326010}"/>
          </ac:spMkLst>
        </pc:spChg>
        <pc:spChg chg="add del mod">
          <ac:chgData name="Haynie, Bradin" userId="S::bradin.haynie@tcu.edu::39a43893-75fb-4070-90dd-231b719f969a" providerId="AD" clId="Web-{6E309104-28F5-118C-FC98-BD9F5C431F44}" dt="2026-04-29T20:59:38.867" v="155"/>
          <ac:spMkLst>
            <pc:docMk/>
            <pc:sldMk cId="0" sldId="258"/>
            <ac:spMk id="65" creationId="{5F124CD2-3E7A-17B9-6495-5596174292B9}"/>
          </ac:spMkLst>
        </pc:spChg>
        <pc:spChg chg="add mod">
          <ac:chgData name="Haynie, Bradin" userId="S::bradin.haynie@tcu.edu::39a43893-75fb-4070-90dd-231b719f969a" providerId="AD" clId="Web-{6E309104-28F5-118C-FC98-BD9F5C431F44}" dt="2026-04-29T21:08:14.095" v="214" actId="20577"/>
          <ac:spMkLst>
            <pc:docMk/>
            <pc:sldMk cId="0" sldId="258"/>
            <ac:spMk id="66" creationId="{21DA657E-E960-0208-E44A-8F0C35B736F1}"/>
          </ac:spMkLst>
        </pc:spChg>
        <pc:spChg chg="mod">
          <ac:chgData name="Haynie, Bradin" userId="S::bradin.haynie@tcu.edu::39a43893-75fb-4070-90dd-231b719f969a" providerId="AD" clId="Web-{6E309104-28F5-118C-FC98-BD9F5C431F44}" dt="2026-04-29T21:01:57.808" v="173" actId="14100"/>
          <ac:spMkLst>
            <pc:docMk/>
            <pc:sldMk cId="0" sldId="258"/>
            <ac:spMk id="67" creationId="{F241547A-253B-5878-7703-FF5D4BC6E5B1}"/>
          </ac:spMkLst>
        </pc:spChg>
      </pc:sldChg>
      <pc:sldChg chg="del">
        <pc:chgData name="Haynie, Bradin" userId="S::bradin.haynie@tcu.edu::39a43893-75fb-4070-90dd-231b719f969a" providerId="AD" clId="Web-{6E309104-28F5-118C-FC98-BD9F5C431F44}" dt="2026-04-29T20:40:04.870" v="1"/>
        <pc:sldMkLst>
          <pc:docMk/>
          <pc:sldMk cId="3677313817" sldId="275"/>
        </pc:sldMkLst>
      </pc:sldChg>
      <pc:sldChg chg="add replId">
        <pc:chgData name="Haynie, Bradin" userId="S::bradin.haynie@tcu.edu::39a43893-75fb-4070-90dd-231b719f969a" providerId="AD" clId="Web-{6E309104-28F5-118C-FC98-BD9F5C431F44}" dt="2026-04-29T20:40:04.713" v="0"/>
        <pc:sldMkLst>
          <pc:docMk/>
          <pc:sldMk cId="3078766557" sldId="276"/>
        </pc:sldMkLst>
      </pc:sldChg>
    </pc:docChg>
  </pc:docChgLst>
  <pc:docChgLst>
    <pc:chgData name="Layton, Jake" userId="S::jake.a.layton@tcu.edu::27ac423a-b993-434e-ae95-99b8ee0adb88" providerId="AD" clId="Web-{87188049-13D6-9C0A-19A3-8644250B5DE8}"/>
    <pc:docChg chg="addSld delSld modSld sldOrd modSection">
      <pc:chgData name="Layton, Jake" userId="S::jake.a.layton@tcu.edu::27ac423a-b993-434e-ae95-99b8ee0adb88" providerId="AD" clId="Web-{87188049-13D6-9C0A-19A3-8644250B5DE8}" dt="2026-04-30T16:09:34.061" v="265" actId="20577"/>
      <pc:docMkLst>
        <pc:docMk/>
      </pc:docMkLst>
      <pc:sldChg chg="mod modShow">
        <pc:chgData name="Layton, Jake" userId="S::jake.a.layton@tcu.edu::27ac423a-b993-434e-ae95-99b8ee0adb88" providerId="AD" clId="Web-{87188049-13D6-9C0A-19A3-8644250B5DE8}" dt="2026-04-30T03:17:25.407" v="6"/>
        <pc:sldMkLst>
          <pc:docMk/>
          <pc:sldMk cId="0" sldId="262"/>
        </pc:sldMkLst>
      </pc:sldChg>
      <pc:sldChg chg="addSp delSp modSp ord">
        <pc:chgData name="Layton, Jake" userId="S::jake.a.layton@tcu.edu::27ac423a-b993-434e-ae95-99b8ee0adb88" providerId="AD" clId="Web-{87188049-13D6-9C0A-19A3-8644250B5DE8}" dt="2026-04-30T16:09:34.061" v="265" actId="20577"/>
        <pc:sldMkLst>
          <pc:docMk/>
          <pc:sldMk cId="0" sldId="264"/>
        </pc:sldMkLst>
        <pc:spChg chg="add del mod">
          <ac:chgData name="Layton, Jake" userId="S::jake.a.layton@tcu.edu::27ac423a-b993-434e-ae95-99b8ee0adb88" providerId="AD" clId="Web-{87188049-13D6-9C0A-19A3-8644250B5DE8}" dt="2026-04-30T15:25:55.552" v="73"/>
          <ac:spMkLst>
            <pc:docMk/>
            <pc:sldMk cId="0" sldId="264"/>
            <ac:spMk id="6" creationId="{93A4BF03-5294-179F-7F0D-165942DF9751}"/>
          </ac:spMkLst>
        </pc:spChg>
        <pc:spChg chg="add del mod">
          <ac:chgData name="Layton, Jake" userId="S::jake.a.layton@tcu.edu::27ac423a-b993-434e-ae95-99b8ee0adb88" providerId="AD" clId="Web-{87188049-13D6-9C0A-19A3-8644250B5DE8}" dt="2026-04-30T04:40:22.131" v="19"/>
          <ac:spMkLst>
            <pc:docMk/>
            <pc:sldMk cId="0" sldId="264"/>
            <ac:spMk id="6" creationId="{AA2FA2AF-F8E2-8155-3811-E6887AE98F8E}"/>
          </ac:spMkLst>
        </pc:spChg>
        <pc:spChg chg="add del">
          <ac:chgData name="Layton, Jake" userId="S::jake.a.layton@tcu.edu::27ac423a-b993-434e-ae95-99b8ee0adb88" providerId="AD" clId="Web-{87188049-13D6-9C0A-19A3-8644250B5DE8}" dt="2026-04-30T15:38:35.347" v="78"/>
          <ac:spMkLst>
            <pc:docMk/>
            <pc:sldMk cId="0" sldId="264"/>
            <ac:spMk id="7" creationId="{4A7E9ABE-2EA2-9602-CB3D-C5D971E15EF2}"/>
          </ac:spMkLst>
        </pc:spChg>
        <pc:spChg chg="add del">
          <ac:chgData name="Layton, Jake" userId="S::jake.a.layton@tcu.edu::27ac423a-b993-434e-ae95-99b8ee0adb88" providerId="AD" clId="Web-{87188049-13D6-9C0A-19A3-8644250B5DE8}" dt="2026-04-30T15:47:16.439" v="82"/>
          <ac:spMkLst>
            <pc:docMk/>
            <pc:sldMk cId="0" sldId="264"/>
            <ac:spMk id="8" creationId="{C473079F-12C3-E9E9-2244-EACA75673DBD}"/>
          </ac:spMkLst>
        </pc:spChg>
        <pc:spChg chg="add mod">
          <ac:chgData name="Layton, Jake" userId="S::jake.a.layton@tcu.edu::27ac423a-b993-434e-ae95-99b8ee0adb88" providerId="AD" clId="Web-{87188049-13D6-9C0A-19A3-8644250B5DE8}" dt="2026-04-30T16:09:34.061" v="265" actId="20577"/>
          <ac:spMkLst>
            <pc:docMk/>
            <pc:sldMk cId="0" sldId="264"/>
            <ac:spMk id="9" creationId="{08CA44ED-F9B2-3F55-A3B9-0A2042279C2E}"/>
          </ac:spMkLst>
        </pc:spChg>
        <pc:spChg chg="add del mod">
          <ac:chgData name="Layton, Jake" userId="S::jake.a.layton@tcu.edu::27ac423a-b993-434e-ae95-99b8ee0adb88" providerId="AD" clId="Web-{87188049-13D6-9C0A-19A3-8644250B5DE8}" dt="2026-04-30T15:48:27.611" v="98"/>
          <ac:spMkLst>
            <pc:docMk/>
            <pc:sldMk cId="0" sldId="264"/>
            <ac:spMk id="10" creationId="{E7E1114A-16DF-24F3-9A08-52BD71410CDA}"/>
          </ac:spMkLst>
        </pc:spChg>
        <pc:spChg chg="add del mod">
          <ac:chgData name="Layton, Jake" userId="S::jake.a.layton@tcu.edu::27ac423a-b993-434e-ae95-99b8ee0adb88" providerId="AD" clId="Web-{87188049-13D6-9C0A-19A3-8644250B5DE8}" dt="2026-04-30T15:49:56.439" v="140"/>
          <ac:spMkLst>
            <pc:docMk/>
            <pc:sldMk cId="0" sldId="264"/>
            <ac:spMk id="11" creationId="{3B143D20-3A41-0620-291C-1B9D60F7E748}"/>
          </ac:spMkLst>
        </pc:spChg>
        <pc:spChg chg="add del mod">
          <ac:chgData name="Layton, Jake" userId="S::jake.a.layton@tcu.edu::27ac423a-b993-434e-ae95-99b8ee0adb88" providerId="AD" clId="Web-{87188049-13D6-9C0A-19A3-8644250B5DE8}" dt="2026-04-30T15:49:18.298" v="121"/>
          <ac:spMkLst>
            <pc:docMk/>
            <pc:sldMk cId="0" sldId="264"/>
            <ac:spMk id="12" creationId="{C4B361F7-590D-F0C1-796E-2A7DDAEB47E5}"/>
          </ac:spMkLst>
        </pc:spChg>
        <pc:spChg chg="add mod">
          <ac:chgData name="Layton, Jake" userId="S::jake.a.layton@tcu.edu::27ac423a-b993-434e-ae95-99b8ee0adb88" providerId="AD" clId="Web-{87188049-13D6-9C0A-19A3-8644250B5DE8}" dt="2026-04-30T16:09:11.655" v="242" actId="1076"/>
          <ac:spMkLst>
            <pc:docMk/>
            <pc:sldMk cId="0" sldId="264"/>
            <ac:spMk id="13" creationId="{C8D70CEF-DC95-3A58-F048-2E921CADC6AC}"/>
          </ac:spMkLst>
        </pc:spChg>
        <pc:spChg chg="del mod">
          <ac:chgData name="Layton, Jake" userId="S::jake.a.layton@tcu.edu::27ac423a-b993-434e-ae95-99b8ee0adb88" providerId="AD" clId="Web-{87188049-13D6-9C0A-19A3-8644250B5DE8}" dt="2026-04-30T15:48:45.095" v="106"/>
          <ac:spMkLst>
            <pc:docMk/>
            <pc:sldMk cId="0" sldId="264"/>
            <ac:spMk id="278" creationId="{00000000-0000-0000-0000-000000000000}"/>
          </ac:spMkLst>
        </pc:spChg>
        <pc:picChg chg="mod">
          <ac:chgData name="Layton, Jake" userId="S::jake.a.layton@tcu.edu::27ac423a-b993-434e-ae95-99b8ee0adb88" providerId="AD" clId="Web-{87188049-13D6-9C0A-19A3-8644250B5DE8}" dt="2026-04-30T04:03:09.869" v="15" actId="1076"/>
          <ac:picMkLst>
            <pc:docMk/>
            <pc:sldMk cId="0" sldId="264"/>
            <ac:picMk id="340" creationId="{B8B5D483-40D3-8E9E-BE6E-FF90006CD427}"/>
          </ac:picMkLst>
        </pc:picChg>
      </pc:sldChg>
      <pc:sldChg chg="delSp modSp">
        <pc:chgData name="Layton, Jake" userId="S::jake.a.layton@tcu.edu::27ac423a-b993-434e-ae95-99b8ee0adb88" providerId="AD" clId="Web-{87188049-13D6-9C0A-19A3-8644250B5DE8}" dt="2026-04-30T04:41:09.225" v="46" actId="1076"/>
        <pc:sldMkLst>
          <pc:docMk/>
          <pc:sldMk cId="0" sldId="265"/>
        </pc:sldMkLst>
        <pc:spChg chg="del mod">
          <ac:chgData name="Layton, Jake" userId="S::jake.a.layton@tcu.edu::27ac423a-b993-434e-ae95-99b8ee0adb88" providerId="AD" clId="Web-{87188049-13D6-9C0A-19A3-8644250B5DE8}" dt="2026-04-30T04:40:52.412" v="27"/>
          <ac:spMkLst>
            <pc:docMk/>
            <pc:sldMk cId="0" sldId="265"/>
            <ac:spMk id="214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0:55.334" v="30"/>
          <ac:spMkLst>
            <pc:docMk/>
            <pc:sldMk cId="0" sldId="265"/>
            <ac:spMk id="233" creationId="{00000000-0000-0000-0000-000000000000}"/>
          </ac:spMkLst>
        </pc:spChg>
        <pc:spChg chg="del mod">
          <ac:chgData name="Layton, Jake" userId="S::jake.a.layton@tcu.edu::27ac423a-b993-434e-ae95-99b8ee0adb88" providerId="AD" clId="Web-{87188049-13D6-9C0A-19A3-8644250B5DE8}" dt="2026-04-30T04:41:00.928" v="43"/>
          <ac:spMkLst>
            <pc:docMk/>
            <pc:sldMk cId="0" sldId="265"/>
            <ac:spMk id="234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0:54.412" v="29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42"/>
          <ac:spMkLst>
            <pc:docMk/>
            <pc:sldMk cId="0" sldId="265"/>
            <ac:spMk id="236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4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0:53.569" v="28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40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39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3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37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36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35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34"/>
          <ac:spMkLst>
            <pc:docMk/>
            <pc:sldMk cId="0" sldId="265"/>
            <ac:spMk id="245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0:49.803" v="25"/>
          <ac:spMkLst>
            <pc:docMk/>
            <pc:sldMk cId="0" sldId="265"/>
            <ac:spMk id="246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33"/>
          <ac:spMkLst>
            <pc:docMk/>
            <pc:sldMk cId="0" sldId="265"/>
            <ac:spMk id="247" creationId="{00000000-0000-0000-0000-000000000000}"/>
          </ac:spMkLst>
        </pc:spChg>
        <pc:spChg chg="del">
          <ac:chgData name="Layton, Jake" userId="S::jake.a.layton@tcu.edu::27ac423a-b993-434e-ae95-99b8ee0adb88" providerId="AD" clId="Web-{87188049-13D6-9C0A-19A3-8644250B5DE8}" dt="2026-04-30T04:41:00.928" v="32"/>
          <ac:spMkLst>
            <pc:docMk/>
            <pc:sldMk cId="0" sldId="265"/>
            <ac:spMk id="248" creationId="{00000000-0000-0000-0000-000000000000}"/>
          </ac:spMkLst>
        </pc:spChg>
        <pc:picChg chg="mod">
          <ac:chgData name="Layton, Jake" userId="S::jake.a.layton@tcu.edu::27ac423a-b993-434e-ae95-99b8ee0adb88" providerId="AD" clId="Web-{87188049-13D6-9C0A-19A3-8644250B5DE8}" dt="2026-04-30T04:41:09.225" v="46" actId="1076"/>
          <ac:picMkLst>
            <pc:docMk/>
            <pc:sldMk cId="0" sldId="265"/>
            <ac:picMk id="252" creationId="{7566B22F-EF14-57A7-B8AD-D1BD41A64196}"/>
          </ac:picMkLst>
        </pc:picChg>
      </pc:sldChg>
      <pc:sldChg chg="addSp delSp modSp">
        <pc:chgData name="Layton, Jake" userId="S::jake.a.layton@tcu.edu::27ac423a-b993-434e-ae95-99b8ee0adb88" providerId="AD" clId="Web-{87188049-13D6-9C0A-19A3-8644250B5DE8}" dt="2026-04-30T16:06:06.764" v="239" actId="14100"/>
        <pc:sldMkLst>
          <pc:docMk/>
          <pc:sldMk cId="0" sldId="266"/>
        </pc:sldMkLst>
        <pc:picChg chg="add mod">
          <ac:chgData name="Layton, Jake" userId="S::jake.a.layton@tcu.edu::27ac423a-b993-434e-ae95-99b8ee0adb88" providerId="AD" clId="Web-{87188049-13D6-9C0A-19A3-8644250B5DE8}" dt="2026-04-30T15:18:31.131" v="58" actId="1076"/>
          <ac:picMkLst>
            <pc:docMk/>
            <pc:sldMk cId="0" sldId="266"/>
            <ac:picMk id="7" creationId="{CED6C9B8-189C-5F34-E252-AB9B52ED7B1F}"/>
          </ac:picMkLst>
        </pc:picChg>
        <pc:picChg chg="add mod">
          <ac:chgData name="Layton, Jake" userId="S::jake.a.layton@tcu.edu::27ac423a-b993-434e-ae95-99b8ee0adb88" providerId="AD" clId="Web-{87188049-13D6-9C0A-19A3-8644250B5DE8}" dt="2026-04-30T16:06:00.561" v="238" actId="14100"/>
          <ac:picMkLst>
            <pc:docMk/>
            <pc:sldMk cId="0" sldId="266"/>
            <ac:picMk id="8" creationId="{E1C33A14-148F-6634-C006-6F76EECCE073}"/>
          </ac:picMkLst>
        </pc:picChg>
        <pc:picChg chg="add mod">
          <ac:chgData name="Layton, Jake" userId="S::jake.a.layton@tcu.edu::27ac423a-b993-434e-ae95-99b8ee0adb88" providerId="AD" clId="Web-{87188049-13D6-9C0A-19A3-8644250B5DE8}" dt="2026-04-30T16:06:06.764" v="239" actId="14100"/>
          <ac:picMkLst>
            <pc:docMk/>
            <pc:sldMk cId="0" sldId="266"/>
            <ac:picMk id="9" creationId="{FF312789-7020-52BA-8D71-597A5AC80753}"/>
          </ac:picMkLst>
        </pc:picChg>
        <pc:picChg chg="mod">
          <ac:chgData name="Layton, Jake" userId="S::jake.a.layton@tcu.edu::27ac423a-b993-434e-ae95-99b8ee0adb88" providerId="AD" clId="Web-{87188049-13D6-9C0A-19A3-8644250B5DE8}" dt="2026-04-30T15:18:26.615" v="56" actId="1076"/>
          <ac:picMkLst>
            <pc:docMk/>
            <pc:sldMk cId="0" sldId="266"/>
            <ac:picMk id="122" creationId="{ED5BE2DF-01DE-F2C8-E073-71FD8DE59D38}"/>
          </ac:picMkLst>
        </pc:picChg>
        <pc:picChg chg="del">
          <ac:chgData name="Layton, Jake" userId="S::jake.a.layton@tcu.edu::27ac423a-b993-434e-ae95-99b8ee0adb88" providerId="AD" clId="Web-{87188049-13D6-9C0A-19A3-8644250B5DE8}" dt="2026-04-30T03:20:06.275" v="7"/>
          <ac:picMkLst>
            <pc:docMk/>
            <pc:sldMk cId="0" sldId="266"/>
            <ac:picMk id="124" creationId="{CC9564BE-E6EB-63C2-9024-A6599F11556B}"/>
          </ac:picMkLst>
        </pc:picChg>
        <pc:picChg chg="del">
          <ac:chgData name="Layton, Jake" userId="S::jake.a.layton@tcu.edu::27ac423a-b993-434e-ae95-99b8ee0adb88" providerId="AD" clId="Web-{87188049-13D6-9C0A-19A3-8644250B5DE8}" dt="2026-04-30T15:17:20.022" v="47"/>
          <ac:picMkLst>
            <pc:docMk/>
            <pc:sldMk cId="0" sldId="266"/>
            <ac:picMk id="126" creationId="{8667BA8B-3947-36D9-F216-E84F139C3C52}"/>
          </ac:picMkLst>
        </pc:picChg>
      </pc:sldChg>
      <pc:sldChg chg="mod ord modShow">
        <pc:chgData name="Layton, Jake" userId="S::jake.a.layton@tcu.edu::27ac423a-b993-434e-ae95-99b8ee0adb88" providerId="AD" clId="Web-{87188049-13D6-9C0A-19A3-8644250B5DE8}" dt="2026-04-30T15:21:56.303" v="68"/>
        <pc:sldMkLst>
          <pc:docMk/>
          <pc:sldMk cId="0" sldId="267"/>
        </pc:sldMkLst>
      </pc:sldChg>
      <pc:sldChg chg="mod ord modShow">
        <pc:chgData name="Layton, Jake" userId="S::jake.a.layton@tcu.edu::27ac423a-b993-434e-ae95-99b8ee0adb88" providerId="AD" clId="Web-{87188049-13D6-9C0A-19A3-8644250B5DE8}" dt="2026-04-30T15:22:01.178" v="69"/>
        <pc:sldMkLst>
          <pc:docMk/>
          <pc:sldMk cId="0" sldId="268"/>
        </pc:sldMkLst>
      </pc:sldChg>
      <pc:sldChg chg="mod ord modShow">
        <pc:chgData name="Layton, Jake" userId="S::jake.a.layton@tcu.edu::27ac423a-b993-434e-ae95-99b8ee0adb88" providerId="AD" clId="Web-{87188049-13D6-9C0A-19A3-8644250B5DE8}" dt="2026-04-30T15:21:53.553" v="67"/>
        <pc:sldMkLst>
          <pc:docMk/>
          <pc:sldMk cId="894649045" sldId="273"/>
        </pc:sldMkLst>
      </pc:sldChg>
      <pc:sldChg chg="del">
        <pc:chgData name="Layton, Jake" userId="S::jake.a.layton@tcu.edu::27ac423a-b993-434e-ae95-99b8ee0adb88" providerId="AD" clId="Web-{87188049-13D6-9C0A-19A3-8644250B5DE8}" dt="2026-04-30T03:16:55.562" v="4"/>
        <pc:sldMkLst>
          <pc:docMk/>
          <pc:sldMk cId="1021142518" sldId="278"/>
        </pc:sldMkLst>
      </pc:sldChg>
      <pc:sldChg chg="add">
        <pc:chgData name="Layton, Jake" userId="S::jake.a.layton@tcu.edu::27ac423a-b993-434e-ae95-99b8ee0adb88" providerId="AD" clId="Web-{87188049-13D6-9C0A-19A3-8644250B5DE8}" dt="2026-04-30T03:17:10.391" v="5"/>
        <pc:sldMkLst>
          <pc:docMk/>
          <pc:sldMk cId="0" sldId="280"/>
        </pc:sldMkLst>
      </pc:sldChg>
      <pc:sldChg chg="add">
        <pc:chgData name="Layton, Jake" userId="S::jake.a.layton@tcu.edu::27ac423a-b993-434e-ae95-99b8ee0adb88" providerId="AD" clId="Web-{87188049-13D6-9C0A-19A3-8644250B5DE8}" dt="2026-04-30T03:16:53.641" v="3"/>
        <pc:sldMkLst>
          <pc:docMk/>
          <pc:sldMk cId="0" sldId="281"/>
        </pc:sldMkLst>
      </pc:sldChg>
      <pc:sldChg chg="new del">
        <pc:chgData name="Layton, Jake" userId="S::jake.a.layton@tcu.edu::27ac423a-b993-434e-ae95-99b8ee0adb88" providerId="AD" clId="Web-{87188049-13D6-9C0A-19A3-8644250B5DE8}" dt="2026-04-30T15:38:14.941" v="77"/>
        <pc:sldMkLst>
          <pc:docMk/>
          <pc:sldMk cId="1054916450" sldId="282"/>
        </pc:sldMkLst>
      </pc:sldChg>
      <pc:sldChg chg="modSp add ord">
        <pc:chgData name="Layton, Jake" userId="S::jake.a.layton@tcu.edu::27ac423a-b993-434e-ae95-99b8ee0adb88" providerId="AD" clId="Web-{87188049-13D6-9C0A-19A3-8644250B5DE8}" dt="2026-04-30T15:38:48.894" v="80" actId="20577"/>
        <pc:sldMkLst>
          <pc:docMk/>
          <pc:sldMk cId="2241997992" sldId="286"/>
        </pc:sldMkLst>
        <pc:spChg chg="mod">
          <ac:chgData name="Layton, Jake" userId="S::jake.a.layton@tcu.edu::27ac423a-b993-434e-ae95-99b8ee0adb88" providerId="AD" clId="Web-{87188049-13D6-9C0A-19A3-8644250B5DE8}" dt="2026-04-30T15:38:48.894" v="80" actId="20577"/>
          <ac:spMkLst>
            <pc:docMk/>
            <pc:sldMk cId="2241997992" sldId="286"/>
            <ac:spMk id="89" creationId="{00000000-0000-0000-0000-000000000000}"/>
          </ac:spMkLst>
        </pc:spChg>
      </pc:sldChg>
    </pc:docChg>
  </pc:docChgLst>
  <pc:docChgLst>
    <pc:chgData name="Seck, Amanda" userId="d85fac72-0753-46b9-b1e6-09710ab84752" providerId="ADAL" clId="{586B6563-2459-4BFD-A30C-A69C327E7265}"/>
    <pc:docChg chg="modSld">
      <pc:chgData name="Seck, Amanda" userId="d85fac72-0753-46b9-b1e6-09710ab84752" providerId="ADAL" clId="{586B6563-2459-4BFD-A30C-A69C327E7265}" dt="2026-03-31T00:55:46.707" v="4" actId="113"/>
      <pc:docMkLst>
        <pc:docMk/>
      </pc:docMkLst>
      <pc:sldChg chg="modSp mod">
        <pc:chgData name="Seck, Amanda" userId="d85fac72-0753-46b9-b1e6-09710ab84752" providerId="ADAL" clId="{586B6563-2459-4BFD-A30C-A69C327E7265}" dt="2026-03-31T00:55:46.707" v="4" actId="113"/>
        <pc:sldMkLst>
          <pc:docMk/>
          <pc:sldMk cId="0" sldId="257"/>
        </pc:sldMkLst>
        <pc:spChg chg="mod">
          <ac:chgData name="Seck, Amanda" userId="d85fac72-0753-46b9-b1e6-09710ab84752" providerId="ADAL" clId="{586B6563-2459-4BFD-A30C-A69C327E7265}" dt="2026-03-31T00:55:42.410" v="3" actId="113"/>
          <ac:spMkLst>
            <pc:docMk/>
            <pc:sldMk cId="0" sldId="257"/>
            <ac:spMk id="8" creationId="{00000000-0000-0000-0000-000000000000}"/>
          </ac:spMkLst>
        </pc:spChg>
        <pc:spChg chg="mod">
          <ac:chgData name="Seck, Amanda" userId="d85fac72-0753-46b9-b1e6-09710ab84752" providerId="ADAL" clId="{586B6563-2459-4BFD-A30C-A69C327E7265}" dt="2026-03-31T00:55:37.529" v="2" actId="113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eck, Amanda" userId="d85fac72-0753-46b9-b1e6-09710ab84752" providerId="ADAL" clId="{586B6563-2459-4BFD-A30C-A69C327E7265}" dt="2026-03-31T00:55:46.707" v="4" actId="113"/>
          <ac:spMkLst>
            <pc:docMk/>
            <pc:sldMk cId="0" sldId="257"/>
            <ac:spMk id="12" creationId="{00000000-0000-0000-0000-000000000000}"/>
          </ac:spMkLst>
        </pc:spChg>
      </pc:sldChg>
      <pc:sldChg chg="modSp mod">
        <pc:chgData name="Seck, Amanda" userId="d85fac72-0753-46b9-b1e6-09710ab84752" providerId="ADAL" clId="{586B6563-2459-4BFD-A30C-A69C327E7265}" dt="2026-03-31T00:49:59.440" v="1" actId="1076"/>
        <pc:sldMkLst>
          <pc:docMk/>
          <pc:sldMk cId="0" sldId="265"/>
        </pc:sldMkLst>
      </pc:sldChg>
    </pc:docChg>
  </pc:docChgLst>
  <pc:docChgLst>
    <pc:chgData name="Layton, Jake" userId="S::jake.a.layton@tcu.edu::27ac423a-b993-434e-ae95-99b8ee0adb88" providerId="AD" clId="Web-{2459D548-FA68-CDD8-3DE9-1ACA0CA6F7EC}"/>
    <pc:docChg chg="addSld modSection">
      <pc:chgData name="Layton, Jake" userId="S::jake.a.layton@tcu.edu::27ac423a-b993-434e-ae95-99b8ee0adb88" providerId="AD" clId="Web-{2459D548-FA68-CDD8-3DE9-1ACA0CA6F7EC}" dt="2026-04-22T00:02:40.462" v="0"/>
      <pc:docMkLst>
        <pc:docMk/>
      </pc:docMkLst>
      <pc:sldChg chg="new">
        <pc:chgData name="Layton, Jake" userId="S::jake.a.layton@tcu.edu::27ac423a-b993-434e-ae95-99b8ee0adb88" providerId="AD" clId="Web-{2459D548-FA68-CDD8-3DE9-1ACA0CA6F7EC}" dt="2026-04-22T00:02:40.462" v="0"/>
        <pc:sldMkLst>
          <pc:docMk/>
          <pc:sldMk cId="1368899373" sldId="270"/>
        </pc:sldMkLst>
      </pc:sldChg>
    </pc:docChg>
  </pc:docChgLst>
  <pc:docChgLst>
    <pc:chgData name="Haynie, Bradin" userId="S::bradin.haynie@tcu.edu::39a43893-75fb-4070-90dd-231b719f969a" providerId="AD" clId="Web-{5CE2C47C-E57E-1F3C-444D-4E01A27FC4A5}"/>
    <pc:docChg chg="modSld">
      <pc:chgData name="Haynie, Bradin" userId="S::bradin.haynie@tcu.edu::39a43893-75fb-4070-90dd-231b719f969a" providerId="AD" clId="Web-{5CE2C47C-E57E-1F3C-444D-4E01A27FC4A5}" dt="2026-04-30T16:10:00.670" v="215" actId="1076"/>
      <pc:docMkLst>
        <pc:docMk/>
      </pc:docMkLst>
      <pc:sldChg chg="modSp">
        <pc:chgData name="Haynie, Bradin" userId="S::bradin.haynie@tcu.edu::39a43893-75fb-4070-90dd-231b719f969a" providerId="AD" clId="Web-{5CE2C47C-E57E-1F3C-444D-4E01A27FC4A5}" dt="2026-04-30T15:16:58.233" v="100" actId="20577"/>
        <pc:sldMkLst>
          <pc:docMk/>
          <pc:sldMk cId="0" sldId="256"/>
        </pc:sldMkLst>
        <pc:spChg chg="mod">
          <ac:chgData name="Haynie, Bradin" userId="S::bradin.haynie@tcu.edu::39a43893-75fb-4070-90dd-231b719f969a" providerId="AD" clId="Web-{5CE2C47C-E57E-1F3C-444D-4E01A27FC4A5}" dt="2026-04-30T15:16:58.233" v="100" actId="20577"/>
          <ac:spMkLst>
            <pc:docMk/>
            <pc:sldMk cId="0" sldId="256"/>
            <ac:spMk id="17" creationId="{00000000-0000-0000-0000-000000000000}"/>
          </ac:spMkLst>
        </pc:spChg>
      </pc:sldChg>
      <pc:sldChg chg="modSp">
        <pc:chgData name="Haynie, Bradin" userId="S::bradin.haynie@tcu.edu::39a43893-75fb-4070-90dd-231b719f969a" providerId="AD" clId="Web-{5CE2C47C-E57E-1F3C-444D-4E01A27FC4A5}" dt="2026-04-30T15:43:22.405" v="125" actId="20577"/>
        <pc:sldMkLst>
          <pc:docMk/>
          <pc:sldMk cId="0" sldId="257"/>
        </pc:sldMkLst>
        <pc:spChg chg="mod">
          <ac:chgData name="Haynie, Bradin" userId="S::bradin.haynie@tcu.edu::39a43893-75fb-4070-90dd-231b719f969a" providerId="AD" clId="Web-{5CE2C47C-E57E-1F3C-444D-4E01A27FC4A5}" dt="2026-04-30T15:36:06.061" v="118" actId="20577"/>
          <ac:spMkLst>
            <pc:docMk/>
            <pc:sldMk cId="0" sldId="257"/>
            <ac:spMk id="64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43:22.405" v="125" actId="20577"/>
          <ac:spMkLst>
            <pc:docMk/>
            <pc:sldMk cId="0" sldId="257"/>
            <ac:spMk id="71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43:16.639" v="121" actId="20577"/>
          <ac:spMkLst>
            <pc:docMk/>
            <pc:sldMk cId="0" sldId="257"/>
            <ac:spMk id="72" creationId="{00000000-0000-0000-0000-000000000000}"/>
          </ac:spMkLst>
        </pc:spChg>
      </pc:sldChg>
      <pc:sldChg chg="modSp">
        <pc:chgData name="Haynie, Bradin" userId="S::bradin.haynie@tcu.edu::39a43893-75fb-4070-90dd-231b719f969a" providerId="AD" clId="Web-{5CE2C47C-E57E-1F3C-444D-4E01A27FC4A5}" dt="2026-04-30T16:10:00.670" v="215" actId="1076"/>
        <pc:sldMkLst>
          <pc:docMk/>
          <pc:sldMk cId="0" sldId="280"/>
        </pc:sldMkLst>
        <pc:spChg chg="mod">
          <ac:chgData name="Haynie, Bradin" userId="S::bradin.haynie@tcu.edu::39a43893-75fb-4070-90dd-231b719f969a" providerId="AD" clId="Web-{5CE2C47C-E57E-1F3C-444D-4E01A27FC4A5}" dt="2026-04-30T16:09:50.201" v="201" actId="1076"/>
          <ac:spMkLst>
            <pc:docMk/>
            <pc:sldMk cId="0" sldId="280"/>
            <ac:spMk id="36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09:50.217" v="202" actId="1076"/>
          <ac:spMkLst>
            <pc:docMk/>
            <pc:sldMk cId="0" sldId="280"/>
            <ac:spMk id="37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09:50.233" v="203" actId="1076"/>
          <ac:spMkLst>
            <pc:docMk/>
            <pc:sldMk cId="0" sldId="280"/>
            <ac:spMk id="38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09:50.248" v="204" actId="1076"/>
          <ac:spMkLst>
            <pc:docMk/>
            <pc:sldMk cId="0" sldId="280"/>
            <ac:spMk id="39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09:50.264" v="205" actId="1076"/>
          <ac:spMkLst>
            <pc:docMk/>
            <pc:sldMk cId="0" sldId="280"/>
            <ac:spMk id="40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10:00.608" v="211" actId="1076"/>
          <ac:spMkLst>
            <pc:docMk/>
            <pc:sldMk cId="0" sldId="280"/>
            <ac:spMk id="41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10:00.623" v="212" actId="1076"/>
          <ac:spMkLst>
            <pc:docMk/>
            <pc:sldMk cId="0" sldId="280"/>
            <ac:spMk id="42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10:00.639" v="213" actId="1076"/>
          <ac:spMkLst>
            <pc:docMk/>
            <pc:sldMk cId="0" sldId="280"/>
            <ac:spMk id="43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10:00.654" v="214" actId="1076"/>
          <ac:spMkLst>
            <pc:docMk/>
            <pc:sldMk cId="0" sldId="280"/>
            <ac:spMk id="44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10:00.670" v="215" actId="1076"/>
          <ac:spMkLst>
            <pc:docMk/>
            <pc:sldMk cId="0" sldId="280"/>
            <ac:spMk id="45" creationId="{00000000-0000-0000-0000-000000000000}"/>
          </ac:spMkLst>
        </pc:spChg>
      </pc:sldChg>
      <pc:sldChg chg="addSp modSp">
        <pc:chgData name="Haynie, Bradin" userId="S::bradin.haynie@tcu.edu::39a43893-75fb-4070-90dd-231b719f969a" providerId="AD" clId="Web-{5CE2C47C-E57E-1F3C-444D-4E01A27FC4A5}" dt="2026-04-30T16:07:34.451" v="184" actId="1076"/>
        <pc:sldMkLst>
          <pc:docMk/>
          <pc:sldMk cId="0" sldId="281"/>
        </pc:sldMkLst>
        <pc:spChg chg="mod">
          <ac:chgData name="Haynie, Bradin" userId="S::bradin.haynie@tcu.edu::39a43893-75fb-4070-90dd-231b719f969a" providerId="AD" clId="Web-{5CE2C47C-E57E-1F3C-444D-4E01A27FC4A5}" dt="2026-04-30T15:15:24.733" v="62" actId="1076"/>
          <ac:spMkLst>
            <pc:docMk/>
            <pc:sldMk cId="0" sldId="281"/>
            <ac:spMk id="6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749" v="63" actId="1076"/>
          <ac:spMkLst>
            <pc:docMk/>
            <pc:sldMk cId="0" sldId="281"/>
            <ac:spMk id="7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764" v="64" actId="1076"/>
          <ac:spMkLst>
            <pc:docMk/>
            <pc:sldMk cId="0" sldId="281"/>
            <ac:spMk id="11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780" v="65" actId="1076"/>
          <ac:spMkLst>
            <pc:docMk/>
            <pc:sldMk cId="0" sldId="281"/>
            <ac:spMk id="12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796" v="66" actId="1076"/>
          <ac:spMkLst>
            <pc:docMk/>
            <pc:sldMk cId="0" sldId="281"/>
            <ac:spMk id="13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811" v="67" actId="1076"/>
          <ac:spMkLst>
            <pc:docMk/>
            <pc:sldMk cId="0" sldId="281"/>
            <ac:spMk id="14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827" v="68" actId="1076"/>
          <ac:spMkLst>
            <pc:docMk/>
            <pc:sldMk cId="0" sldId="281"/>
            <ac:spMk id="18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843" v="69" actId="1076"/>
          <ac:spMkLst>
            <pc:docMk/>
            <pc:sldMk cId="0" sldId="281"/>
            <ac:spMk id="19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858" v="70" actId="1076"/>
          <ac:spMkLst>
            <pc:docMk/>
            <pc:sldMk cId="0" sldId="281"/>
            <ac:spMk id="20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874" v="71" actId="1076"/>
          <ac:spMkLst>
            <pc:docMk/>
            <pc:sldMk cId="0" sldId="281"/>
            <ac:spMk id="21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874" v="72" actId="1076"/>
          <ac:spMkLst>
            <pc:docMk/>
            <pc:sldMk cId="0" sldId="281"/>
            <ac:spMk id="22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889" v="73" actId="1076"/>
          <ac:spMkLst>
            <pc:docMk/>
            <pc:sldMk cId="0" sldId="281"/>
            <ac:spMk id="23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905" v="74" actId="1076"/>
          <ac:spMkLst>
            <pc:docMk/>
            <pc:sldMk cId="0" sldId="281"/>
            <ac:spMk id="24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921" v="75" actId="1076"/>
          <ac:spMkLst>
            <pc:docMk/>
            <pc:sldMk cId="0" sldId="281"/>
            <ac:spMk id="25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6:07:34.451" v="184" actId="1076"/>
          <ac:spMkLst>
            <pc:docMk/>
            <pc:sldMk cId="0" sldId="281"/>
            <ac:spMk id="26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952" v="77" actId="1076"/>
          <ac:spMkLst>
            <pc:docMk/>
            <pc:sldMk cId="0" sldId="281"/>
            <ac:spMk id="30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968" v="78" actId="1076"/>
          <ac:spMkLst>
            <pc:docMk/>
            <pc:sldMk cId="0" sldId="281"/>
            <ac:spMk id="31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983" v="79" actId="1076"/>
          <ac:spMkLst>
            <pc:docMk/>
            <pc:sldMk cId="0" sldId="281"/>
            <ac:spMk id="32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999" v="80" actId="1076"/>
          <ac:spMkLst>
            <pc:docMk/>
            <pc:sldMk cId="0" sldId="281"/>
            <ac:spMk id="33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4.999" v="81" actId="1076"/>
          <ac:spMkLst>
            <pc:docMk/>
            <pc:sldMk cId="0" sldId="281"/>
            <ac:spMk id="34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014" v="82" actId="1076"/>
          <ac:spMkLst>
            <pc:docMk/>
            <pc:sldMk cId="0" sldId="281"/>
            <ac:spMk id="35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030" v="83" actId="1076"/>
          <ac:spMkLst>
            <pc:docMk/>
            <pc:sldMk cId="0" sldId="281"/>
            <ac:spMk id="36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046" v="84" actId="1076"/>
          <ac:spMkLst>
            <pc:docMk/>
            <pc:sldMk cId="0" sldId="281"/>
            <ac:spMk id="37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061" v="85" actId="1076"/>
          <ac:spMkLst>
            <pc:docMk/>
            <pc:sldMk cId="0" sldId="281"/>
            <ac:spMk id="38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077" v="86" actId="1076"/>
          <ac:spMkLst>
            <pc:docMk/>
            <pc:sldMk cId="0" sldId="281"/>
            <ac:spMk id="42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093" v="87" actId="1076"/>
          <ac:spMkLst>
            <pc:docMk/>
            <pc:sldMk cId="0" sldId="281"/>
            <ac:spMk id="43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108" v="88" actId="1076"/>
          <ac:spMkLst>
            <pc:docMk/>
            <pc:sldMk cId="0" sldId="281"/>
            <ac:spMk id="44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124" v="89" actId="1076"/>
          <ac:spMkLst>
            <pc:docMk/>
            <pc:sldMk cId="0" sldId="281"/>
            <ac:spMk id="45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124" v="90" actId="1076"/>
          <ac:spMkLst>
            <pc:docMk/>
            <pc:sldMk cId="0" sldId="281"/>
            <ac:spMk id="46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139" v="91" actId="1076"/>
          <ac:spMkLst>
            <pc:docMk/>
            <pc:sldMk cId="0" sldId="281"/>
            <ac:spMk id="47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155" v="92" actId="1076"/>
          <ac:spMkLst>
            <pc:docMk/>
            <pc:sldMk cId="0" sldId="281"/>
            <ac:spMk id="48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171" v="93" actId="1076"/>
          <ac:spMkLst>
            <pc:docMk/>
            <pc:sldMk cId="0" sldId="281"/>
            <ac:spMk id="49" creationId="{00000000-0000-0000-0000-000000000000}"/>
          </ac:spMkLst>
        </pc:spChg>
        <pc:spChg chg="mod">
          <ac:chgData name="Haynie, Bradin" userId="S::bradin.haynie@tcu.edu::39a43893-75fb-4070-90dd-231b719f969a" providerId="AD" clId="Web-{5CE2C47C-E57E-1F3C-444D-4E01A27FC4A5}" dt="2026-04-30T15:15:25.186" v="94" actId="1076"/>
          <ac:spMkLst>
            <pc:docMk/>
            <pc:sldMk cId="0" sldId="281"/>
            <ac:spMk id="50" creationId="{00000000-0000-0000-0000-000000000000}"/>
          </ac:spMkLst>
        </pc:spChg>
        <pc:picChg chg="mod">
          <ac:chgData name="Haynie, Bradin" userId="S::bradin.haynie@tcu.edu::39a43893-75fb-4070-90dd-231b719f969a" providerId="AD" clId="Web-{5CE2C47C-E57E-1F3C-444D-4E01A27FC4A5}" dt="2026-04-30T15:15:25.249" v="96" actId="1076"/>
          <ac:picMkLst>
            <pc:docMk/>
            <pc:sldMk cId="0" sldId="281"/>
            <ac:picMk id="8" creationId="{3355D75A-FB73-95A0-F25A-39FBB19B1922}"/>
          </ac:picMkLst>
        </pc:picChg>
        <pc:picChg chg="add mod">
          <ac:chgData name="Haynie, Bradin" userId="S::bradin.haynie@tcu.edu::39a43893-75fb-4070-90dd-231b719f969a" providerId="AD" clId="Web-{5CE2C47C-E57E-1F3C-444D-4E01A27FC4A5}" dt="2026-04-30T15:21:26.624" v="112" actId="1076"/>
          <ac:picMkLst>
            <pc:docMk/>
            <pc:sldMk cId="0" sldId="281"/>
            <ac:picMk id="9" creationId="{A5B679EB-9C9D-C174-66C3-0283133639D8}"/>
          </ac:picMkLst>
        </pc:picChg>
        <pc:picChg chg="mod">
          <ac:chgData name="Haynie, Bradin" userId="S::bradin.haynie@tcu.edu::39a43893-75fb-4070-90dd-231b719f969a" providerId="AD" clId="Web-{5CE2C47C-E57E-1F3C-444D-4E01A27FC4A5}" dt="2026-04-30T15:15:25.218" v="95" actId="1076"/>
          <ac:picMkLst>
            <pc:docMk/>
            <pc:sldMk cId="0" sldId="281"/>
            <ac:picMk id="66" creationId="{4263D786-1B8B-2777-5C7C-2113A66754D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018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5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r.doordash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hyperlink" Target="https://finance.yahoo.com/quote/DASH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r.doordash.com/governance/management/default.asp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ndviewresearch.com/horizon/outlook/online-food-delivery-market/united-stat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ir.doordash.com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126403" y="0"/>
            <a:ext cx="12062549" cy="6880412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241" y="0"/>
            <a:ext cx="274320" cy="6858000"/>
          </a:xfrm>
          <a:prstGeom prst="rect">
            <a:avLst/>
          </a:prstGeom>
          <a:solidFill>
            <a:srgbClr val="FF30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3164541"/>
            <a:ext cx="4206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2567675" y="6188223"/>
            <a:ext cx="8374827" cy="594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>
                <a:ea typeface="Calibri"/>
                <a:cs typeface="Calibri"/>
              </a:rPr>
              <a:t>Jake Layton, Bradin Haynie, Amanda Seck, and Mauricio Caruso Jannet</a:t>
            </a:r>
          </a:p>
        </p:txBody>
      </p:sp>
      <p:sp>
        <p:nvSpPr>
          <p:cNvPr id="10" name="Text 8"/>
          <p:cNvSpPr/>
          <p:nvPr/>
        </p:nvSpPr>
        <p:spPr>
          <a:xfrm>
            <a:off x="10480072" y="6326222"/>
            <a:ext cx="4206240" cy="594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>
                <a:latin typeface="Calibri"/>
                <a:ea typeface="Calibri"/>
                <a:cs typeface="Calibri"/>
              </a:rPr>
              <a:t>April 30, 2026</a:t>
            </a:r>
          </a:p>
          <a:p>
            <a:endParaRPr lang="en-US" sz="160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48640" y="5074920"/>
            <a:ext cx="7315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5200"/>
          </a:p>
        </p:txBody>
      </p:sp>
      <p:sp>
        <p:nvSpPr>
          <p:cNvPr id="17" name="Text 15"/>
          <p:cNvSpPr/>
          <p:nvPr/>
        </p:nvSpPr>
        <p:spPr>
          <a:xfrm>
            <a:off x="1948927" y="5003202"/>
            <a:ext cx="8039100" cy="52443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NASDAQ: DASH  |  Hold Rating | Implied Share Price - $176.3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/>
          </a:p>
        </p:txBody>
      </p:sp>
      <p:pic>
        <p:nvPicPr>
          <p:cNvPr id="1026" name="Picture 2" descr="Equity Research Club at Neeley | LinkedIn">
            <a:extLst>
              <a:ext uri="{FF2B5EF4-FFF2-40B4-BE49-F238E27FC236}">
                <a16:creationId xmlns:a16="http://schemas.microsoft.com/office/drawing/2014/main" id="{B438667D-CAFE-2DFA-DA5C-F615D7712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175552"/>
            <a:ext cx="2062065" cy="144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DoorDash Logo and symbol, meaning, history, PNG">
            <a:extLst>
              <a:ext uri="{FF2B5EF4-FFF2-40B4-BE49-F238E27FC236}">
                <a16:creationId xmlns:a16="http://schemas.microsoft.com/office/drawing/2014/main" id="{1E9652E7-4BA7-0557-7DC9-6B4FF72A9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605" y="595592"/>
            <a:ext cx="8749553" cy="48824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7680" y="85344"/>
            <a:ext cx="85344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the Team</a:t>
            </a:r>
            <a:endParaRPr lang="en-US" sz="2933"/>
          </a:p>
        </p:txBody>
      </p:sp>
      <p:sp>
        <p:nvSpPr>
          <p:cNvPr id="3" name="Shape 1"/>
          <p:cNvSpPr/>
          <p:nvPr/>
        </p:nvSpPr>
        <p:spPr>
          <a:xfrm>
            <a:off x="10728960" y="97536"/>
            <a:ext cx="1219200" cy="463296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728960" y="97536"/>
            <a:ext cx="12192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33"/>
          </a:p>
        </p:txBody>
      </p:sp>
      <p:sp>
        <p:nvSpPr>
          <p:cNvPr id="5" name="Shape 3"/>
          <p:cNvSpPr/>
          <p:nvPr/>
        </p:nvSpPr>
        <p:spPr>
          <a:xfrm>
            <a:off x="0" y="670560"/>
            <a:ext cx="12192000" cy="36576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3415" y="877824"/>
            <a:ext cx="2438400" cy="4632960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3415" y="877824"/>
            <a:ext cx="2438400" cy="60960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90135" y="2462784"/>
            <a:ext cx="158496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000"/>
          </a:p>
        </p:txBody>
      </p:sp>
      <p:sp>
        <p:nvSpPr>
          <p:cNvPr id="12" name="Shape 10"/>
          <p:cNvSpPr/>
          <p:nvPr/>
        </p:nvSpPr>
        <p:spPr>
          <a:xfrm>
            <a:off x="546295" y="3657600"/>
            <a:ext cx="2072640" cy="24384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60951" y="3742944"/>
            <a:ext cx="224332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Jake Layton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460951" y="4145280"/>
            <a:ext cx="2243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67" b="1">
                <a:solidFill>
                  <a:srgbClr val="FF3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Incoming Business Valuation Summer Analyst at Stout</a:t>
            </a:r>
            <a:endParaRPr lang="en-US" sz="1267"/>
          </a:p>
        </p:txBody>
      </p:sp>
      <p:sp>
        <p:nvSpPr>
          <p:cNvPr id="18" name="Shape 16"/>
          <p:cNvSpPr/>
          <p:nvPr/>
        </p:nvSpPr>
        <p:spPr>
          <a:xfrm>
            <a:off x="3374839" y="877824"/>
            <a:ext cx="2438400" cy="4632960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374839" y="877824"/>
            <a:ext cx="2438400" cy="60960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3801559" y="1146048"/>
            <a:ext cx="1584960" cy="1584960"/>
          </a:xfrm>
          <a:prstGeom prst="ellipse">
            <a:avLst/>
          </a:prstGeom>
          <a:solidFill>
            <a:srgbClr val="3A3A3A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374583" y="1389888"/>
            <a:ext cx="438912" cy="438912"/>
          </a:xfrm>
          <a:prstGeom prst="ellipse">
            <a:avLst/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252663" y="1926336"/>
            <a:ext cx="682752" cy="463296"/>
          </a:xfrm>
          <a:prstGeom prst="roundRect">
            <a:avLst>
              <a:gd name="adj" fmla="val 39474"/>
            </a:avLst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3801559" y="2462784"/>
            <a:ext cx="158496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i="1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Photo</a:t>
            </a:r>
            <a:endParaRPr lang="en-US" sz="1000"/>
          </a:p>
        </p:txBody>
      </p:sp>
      <p:sp>
        <p:nvSpPr>
          <p:cNvPr id="24" name="Shape 22"/>
          <p:cNvSpPr/>
          <p:nvPr/>
        </p:nvSpPr>
        <p:spPr>
          <a:xfrm>
            <a:off x="3557719" y="3657600"/>
            <a:ext cx="2072640" cy="24384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472375" y="3742944"/>
            <a:ext cx="224332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Bradin Haynie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3472375" y="4203895"/>
            <a:ext cx="2243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50" b="1">
                <a:solidFill>
                  <a:srgbClr val="FF3008"/>
                </a:solidFill>
                <a:latin typeface="Calibri"/>
                <a:ea typeface="Calibri"/>
                <a:cs typeface="Calibri"/>
              </a:rPr>
              <a:t>Incoming Private Equity Summer Analyst at Chicago Pacific Founders</a:t>
            </a:r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386263" y="877824"/>
            <a:ext cx="2438400" cy="4632960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6386263" y="877824"/>
            <a:ext cx="2438400" cy="60960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812983" y="1146048"/>
            <a:ext cx="1584960" cy="1584960"/>
          </a:xfrm>
          <a:prstGeom prst="ellipse">
            <a:avLst/>
          </a:prstGeom>
          <a:solidFill>
            <a:srgbClr val="3A3A3A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7386007" y="1389888"/>
            <a:ext cx="438912" cy="438912"/>
          </a:xfrm>
          <a:prstGeom prst="ellipse">
            <a:avLst/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7264087" y="1926336"/>
            <a:ext cx="682752" cy="463296"/>
          </a:xfrm>
          <a:prstGeom prst="roundRect">
            <a:avLst>
              <a:gd name="adj" fmla="val 39474"/>
            </a:avLst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812983" y="2462784"/>
            <a:ext cx="158496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i="1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Photo</a:t>
            </a:r>
            <a:endParaRPr lang="en-US" sz="1000"/>
          </a:p>
        </p:txBody>
      </p:sp>
      <p:sp>
        <p:nvSpPr>
          <p:cNvPr id="36" name="Shape 34"/>
          <p:cNvSpPr/>
          <p:nvPr/>
        </p:nvSpPr>
        <p:spPr>
          <a:xfrm>
            <a:off x="6569143" y="3657600"/>
            <a:ext cx="2072640" cy="24384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6483799" y="3742944"/>
            <a:ext cx="224332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Amanda Seck</a:t>
            </a:r>
            <a:endParaRPr lang="en-US" sz="1400"/>
          </a:p>
        </p:txBody>
      </p:sp>
      <p:sp>
        <p:nvSpPr>
          <p:cNvPr id="38" name="Text 36"/>
          <p:cNvSpPr/>
          <p:nvPr/>
        </p:nvSpPr>
        <p:spPr>
          <a:xfrm>
            <a:off x="6483799" y="4145280"/>
            <a:ext cx="2243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50" b="1">
                <a:solidFill>
                  <a:srgbClr val="FF3008"/>
                </a:solidFill>
                <a:latin typeface="Calibri"/>
                <a:ea typeface="Calibri"/>
                <a:cs typeface="Calibri"/>
              </a:rPr>
              <a:t>Sophomore Equity Analyst</a:t>
            </a:r>
            <a:endParaRPr lang="en-US" sz="1250">
              <a:latin typeface="Calibri"/>
              <a:ea typeface="Calibri"/>
              <a:cs typeface="Calibri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9397687" y="877824"/>
            <a:ext cx="2438400" cy="4632960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9397687" y="877824"/>
            <a:ext cx="2438400" cy="60960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9824407" y="2462784"/>
            <a:ext cx="158496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i="1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Photo</a:t>
            </a:r>
            <a:endParaRPr lang="en-US" sz="1000"/>
          </a:p>
        </p:txBody>
      </p:sp>
      <p:sp>
        <p:nvSpPr>
          <p:cNvPr id="48" name="Shape 46"/>
          <p:cNvSpPr/>
          <p:nvPr/>
        </p:nvSpPr>
        <p:spPr>
          <a:xfrm>
            <a:off x="9580567" y="3657600"/>
            <a:ext cx="2072640" cy="24384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9495223" y="3742944"/>
            <a:ext cx="224332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Mauricio Jannet Caruso</a:t>
            </a:r>
            <a:endParaRPr lang="en-US" sz="1400">
              <a:latin typeface="Calibri"/>
              <a:ea typeface="Calibri"/>
              <a:cs typeface="Calibri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9495223" y="4145280"/>
            <a:ext cx="2243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250" b="1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426720" y="6559296"/>
            <a:ext cx="97536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Neeley Equity Research Club  |  DoorDash, Inc. (NASDAQ: DASH)  |  April 30, 2026</a:t>
            </a:r>
            <a:endParaRPr lang="en-US" sz="1067"/>
          </a:p>
        </p:txBody>
      </p:sp>
      <p:sp>
        <p:nvSpPr>
          <p:cNvPr id="55" name="Text 53"/>
          <p:cNvSpPr/>
          <p:nvPr/>
        </p:nvSpPr>
        <p:spPr>
          <a:xfrm>
            <a:off x="11704320" y="6559296"/>
            <a:ext cx="36576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4263D786-1B8B-2777-5C7C-2113A6675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67" y="1109472"/>
            <a:ext cx="1705213" cy="2181529"/>
          </a:xfrm>
          <a:prstGeom prst="rect">
            <a:avLst/>
          </a:prstGeom>
        </p:spPr>
      </p:pic>
      <p:pic>
        <p:nvPicPr>
          <p:cNvPr id="8" name="Picture 7" descr="A person in a suit smiling&#10;&#10;AI-generated content may be incorrect.">
            <a:extLst>
              <a:ext uri="{FF2B5EF4-FFF2-40B4-BE49-F238E27FC236}">
                <a16:creationId xmlns:a16="http://schemas.microsoft.com/office/drawing/2014/main" id="{3355D75A-FB73-95A0-F25A-39FBB19B1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188" y="1128458"/>
            <a:ext cx="2053329" cy="2320902"/>
          </a:xfrm>
          <a:prstGeom prst="rect">
            <a:avLst/>
          </a:prstGeom>
        </p:spPr>
      </p:pic>
      <p:pic>
        <p:nvPicPr>
          <p:cNvPr id="9" name="Picture 8" descr="A person in a suit and tie&#10;&#10;AI-generated content may be incorrect.">
            <a:extLst>
              <a:ext uri="{FF2B5EF4-FFF2-40B4-BE49-F238E27FC236}">
                <a16:creationId xmlns:a16="http://schemas.microsoft.com/office/drawing/2014/main" id="{A5B679EB-9C9D-C174-66C3-0283133639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3108" y="1101968"/>
            <a:ext cx="1711570" cy="2344616"/>
          </a:xfrm>
          <a:prstGeom prst="rect">
            <a:avLst/>
          </a:prstGeom>
        </p:spPr>
      </p:pic>
      <p:pic>
        <p:nvPicPr>
          <p:cNvPr id="15" name="Picture 14" descr="A person in a suit&#10;&#10;AI-generated content may be incorrect.">
            <a:extLst>
              <a:ext uri="{FF2B5EF4-FFF2-40B4-BE49-F238E27FC236}">
                <a16:creationId xmlns:a16="http://schemas.microsoft.com/office/drawing/2014/main" id="{FA770D68-8C41-CC7A-E1D4-4CDEA989D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2051" y="1097796"/>
            <a:ext cx="1588578" cy="2382866"/>
          </a:xfrm>
          <a:prstGeom prst="rect">
            <a:avLst/>
          </a:prstGeom>
        </p:spPr>
      </p:pic>
      <p:sp>
        <p:nvSpPr>
          <p:cNvPr id="16" name="Text 36">
            <a:extLst>
              <a:ext uri="{FF2B5EF4-FFF2-40B4-BE49-F238E27FC236}">
                <a16:creationId xmlns:a16="http://schemas.microsoft.com/office/drawing/2014/main" id="{2D26802E-5301-BFC1-D73F-7E6FFAFD9D6A}"/>
              </a:ext>
            </a:extLst>
          </p:cNvPr>
          <p:cNvSpPr/>
          <p:nvPr/>
        </p:nvSpPr>
        <p:spPr>
          <a:xfrm>
            <a:off x="9460764" y="4145279"/>
            <a:ext cx="2243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50" b="1">
                <a:solidFill>
                  <a:srgbClr val="FF3008"/>
                </a:solidFill>
                <a:latin typeface="Calibri"/>
                <a:ea typeface="Calibri"/>
                <a:cs typeface="Calibri"/>
              </a:rPr>
              <a:t>Incoming Controllers Summer Analyst at Goldman Sachs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7680" y="85344"/>
            <a:ext cx="85344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2933"/>
          </a:p>
        </p:txBody>
      </p:sp>
      <p:sp>
        <p:nvSpPr>
          <p:cNvPr id="3" name="Shape 1"/>
          <p:cNvSpPr/>
          <p:nvPr/>
        </p:nvSpPr>
        <p:spPr>
          <a:xfrm>
            <a:off x="10728960" y="97536"/>
            <a:ext cx="1219200" cy="463296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728960" y="97536"/>
            <a:ext cx="12192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33"/>
          </a:p>
        </p:txBody>
      </p:sp>
      <p:sp>
        <p:nvSpPr>
          <p:cNvPr id="5" name="Shape 3"/>
          <p:cNvSpPr/>
          <p:nvPr/>
        </p:nvSpPr>
        <p:spPr>
          <a:xfrm>
            <a:off x="0" y="670560"/>
            <a:ext cx="12192000" cy="36576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26720" y="829056"/>
            <a:ext cx="5425440" cy="682752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26720" y="829056"/>
            <a:ext cx="633984" cy="682752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26720" y="829056"/>
            <a:ext cx="633984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733"/>
          </a:p>
        </p:txBody>
      </p:sp>
      <p:sp>
        <p:nvSpPr>
          <p:cNvPr id="9" name="Text 7"/>
          <p:cNvSpPr/>
          <p:nvPr/>
        </p:nvSpPr>
        <p:spPr>
          <a:xfrm>
            <a:off x="1158240" y="890016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Overview</a:t>
            </a:r>
            <a:endParaRPr lang="en-US" sz="1533"/>
          </a:p>
        </p:txBody>
      </p:sp>
      <p:sp>
        <p:nvSpPr>
          <p:cNvPr id="10" name="Text 8"/>
          <p:cNvSpPr/>
          <p:nvPr/>
        </p:nvSpPr>
        <p:spPr>
          <a:xfrm>
            <a:off x="1158240" y="1170432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Background, leadership, market position &amp; key company stats</a:t>
            </a:r>
            <a:endParaRPr lang="en-US" sz="1200"/>
          </a:p>
        </p:txBody>
      </p:sp>
      <p:sp>
        <p:nvSpPr>
          <p:cNvPr id="11" name="Shape 9"/>
          <p:cNvSpPr/>
          <p:nvPr/>
        </p:nvSpPr>
        <p:spPr>
          <a:xfrm>
            <a:off x="6096000" y="829056"/>
            <a:ext cx="5425440" cy="682752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096000" y="829056"/>
            <a:ext cx="633984" cy="682752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096000" y="829056"/>
            <a:ext cx="633984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733"/>
          </a:p>
        </p:txBody>
      </p:sp>
      <p:sp>
        <p:nvSpPr>
          <p:cNvPr id="14" name="Text 12"/>
          <p:cNvSpPr/>
          <p:nvPr/>
        </p:nvSpPr>
        <p:spPr>
          <a:xfrm>
            <a:off x="6827520" y="890016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&amp; Market</a:t>
            </a:r>
            <a:endParaRPr lang="en-US" sz="1533"/>
          </a:p>
        </p:txBody>
      </p:sp>
      <p:sp>
        <p:nvSpPr>
          <p:cNvPr id="15" name="Text 13"/>
          <p:cNvSpPr/>
          <p:nvPr/>
        </p:nvSpPr>
        <p:spPr>
          <a:xfrm>
            <a:off x="6827520" y="1170432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online food delivery landscape and DoorDash's projected growth vs. the market</a:t>
            </a:r>
            <a:endParaRPr lang="en-US" sz="1200"/>
          </a:p>
        </p:txBody>
      </p:sp>
      <p:sp>
        <p:nvSpPr>
          <p:cNvPr id="16" name="Shape 14"/>
          <p:cNvSpPr/>
          <p:nvPr/>
        </p:nvSpPr>
        <p:spPr>
          <a:xfrm>
            <a:off x="426720" y="1584960"/>
            <a:ext cx="5425440" cy="682752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26720" y="1584960"/>
            <a:ext cx="633984" cy="682752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26720" y="1584960"/>
            <a:ext cx="633984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733"/>
          </a:p>
        </p:txBody>
      </p:sp>
      <p:sp>
        <p:nvSpPr>
          <p:cNvPr id="19" name="Text 17"/>
          <p:cNvSpPr/>
          <p:nvPr/>
        </p:nvSpPr>
        <p:spPr>
          <a:xfrm>
            <a:off x="1158240" y="1645920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533"/>
          </a:p>
        </p:txBody>
      </p:sp>
      <p:sp>
        <p:nvSpPr>
          <p:cNvPr id="20" name="Text 18"/>
          <p:cNvSpPr/>
          <p:nvPr/>
        </p:nvSpPr>
        <p:spPr>
          <a:xfrm>
            <a:off x="1158240" y="1926336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Disaggregated revenue by geography — U.S. vs. International (2023–2025)</a:t>
            </a:r>
            <a:endParaRPr lang="en-US" sz="1200"/>
          </a:p>
        </p:txBody>
      </p:sp>
      <p:sp>
        <p:nvSpPr>
          <p:cNvPr id="21" name="Shape 19"/>
          <p:cNvSpPr/>
          <p:nvPr/>
        </p:nvSpPr>
        <p:spPr>
          <a:xfrm>
            <a:off x="6096000" y="1584960"/>
            <a:ext cx="5425440" cy="682752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096000" y="1584960"/>
            <a:ext cx="633984" cy="682752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096000" y="1584960"/>
            <a:ext cx="633984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733"/>
          </a:p>
        </p:txBody>
      </p:sp>
      <p:sp>
        <p:nvSpPr>
          <p:cNvPr id="24" name="Text 22"/>
          <p:cNvSpPr/>
          <p:nvPr/>
        </p:nvSpPr>
        <p:spPr>
          <a:xfrm>
            <a:off x="6827520" y="1645920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Operating Metrics</a:t>
            </a:r>
            <a:endParaRPr lang="en-US" sz="1533"/>
          </a:p>
        </p:txBody>
      </p:sp>
      <p:sp>
        <p:nvSpPr>
          <p:cNvPr id="25" name="Text 23"/>
          <p:cNvSpPr/>
          <p:nvPr/>
        </p:nvSpPr>
        <p:spPr>
          <a:xfrm>
            <a:off x="6827520" y="1926336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orders, Marketplace GOV, revenue growth, and net revenue margin</a:t>
            </a:r>
            <a:endParaRPr lang="en-US" sz="1200"/>
          </a:p>
        </p:txBody>
      </p:sp>
      <p:sp>
        <p:nvSpPr>
          <p:cNvPr id="26" name="Shape 24"/>
          <p:cNvSpPr/>
          <p:nvPr/>
        </p:nvSpPr>
        <p:spPr>
          <a:xfrm>
            <a:off x="426720" y="2340864"/>
            <a:ext cx="5425440" cy="682752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26720" y="2340864"/>
            <a:ext cx="633984" cy="682752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26720" y="2340864"/>
            <a:ext cx="633984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733"/>
          </a:p>
        </p:txBody>
      </p:sp>
      <p:sp>
        <p:nvSpPr>
          <p:cNvPr id="29" name="Text 27"/>
          <p:cNvSpPr/>
          <p:nvPr/>
        </p:nvSpPr>
        <p:spPr>
          <a:xfrm>
            <a:off x="1158240" y="2401824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Performance</a:t>
            </a:r>
            <a:endParaRPr lang="en-US" sz="1533"/>
          </a:p>
        </p:txBody>
      </p:sp>
      <p:sp>
        <p:nvSpPr>
          <p:cNvPr id="30" name="Text 28"/>
          <p:cNvSpPr/>
          <p:nvPr/>
        </p:nvSpPr>
        <p:spPr>
          <a:xfrm>
            <a:off x="1158240" y="2682240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2025 earnings review and full-year 2025 results</a:t>
            </a:r>
            <a:endParaRPr lang="en-US" sz="1200"/>
          </a:p>
        </p:txBody>
      </p:sp>
      <p:sp>
        <p:nvSpPr>
          <p:cNvPr id="31" name="Shape 29"/>
          <p:cNvSpPr/>
          <p:nvPr/>
        </p:nvSpPr>
        <p:spPr>
          <a:xfrm>
            <a:off x="6096000" y="2340864"/>
            <a:ext cx="5425440" cy="682752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096000" y="2340864"/>
            <a:ext cx="633984" cy="682752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096000" y="2340864"/>
            <a:ext cx="633984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733"/>
          </a:p>
        </p:txBody>
      </p:sp>
      <p:sp>
        <p:nvSpPr>
          <p:cNvPr id="34" name="Text 32"/>
          <p:cNvSpPr/>
          <p:nvPr/>
        </p:nvSpPr>
        <p:spPr>
          <a:xfrm>
            <a:off x="6827520" y="2401824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 &amp; Projections</a:t>
            </a:r>
            <a:endParaRPr lang="en-US" sz="1533"/>
          </a:p>
        </p:txBody>
      </p:sp>
      <p:sp>
        <p:nvSpPr>
          <p:cNvPr id="35" name="Text 33"/>
          <p:cNvSpPr/>
          <p:nvPr/>
        </p:nvSpPr>
        <p:spPr>
          <a:xfrm>
            <a:off x="6827520" y="2682240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DCF model, income statement, balance sheet &amp; cash flow projections</a:t>
            </a:r>
            <a:endParaRPr lang="en-US" sz="1200"/>
          </a:p>
        </p:txBody>
      </p:sp>
      <p:sp>
        <p:nvSpPr>
          <p:cNvPr id="36" name="Shape 34"/>
          <p:cNvSpPr/>
          <p:nvPr/>
        </p:nvSpPr>
        <p:spPr>
          <a:xfrm>
            <a:off x="449719" y="3091041"/>
            <a:ext cx="5401994" cy="682752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26720" y="3079318"/>
            <a:ext cx="633984" cy="682752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26720" y="3096768"/>
            <a:ext cx="633984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733"/>
          </a:p>
        </p:txBody>
      </p:sp>
      <p:sp>
        <p:nvSpPr>
          <p:cNvPr id="39" name="Text 37"/>
          <p:cNvSpPr/>
          <p:nvPr/>
        </p:nvSpPr>
        <p:spPr>
          <a:xfrm>
            <a:off x="1158240" y="3157728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Thesis</a:t>
            </a:r>
            <a:endParaRPr lang="en-US" sz="1533"/>
          </a:p>
        </p:txBody>
      </p:sp>
      <p:sp>
        <p:nvSpPr>
          <p:cNvPr id="40" name="Text 38"/>
          <p:cNvSpPr/>
          <p:nvPr/>
        </p:nvSpPr>
        <p:spPr>
          <a:xfrm>
            <a:off x="1158240" y="3438144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moat, macro environment, innovation, and target price</a:t>
            </a:r>
            <a:endParaRPr lang="en-US" sz="1200"/>
          </a:p>
        </p:txBody>
      </p:sp>
      <p:sp>
        <p:nvSpPr>
          <p:cNvPr id="41" name="Shape 39"/>
          <p:cNvSpPr/>
          <p:nvPr/>
        </p:nvSpPr>
        <p:spPr>
          <a:xfrm>
            <a:off x="6096000" y="3096768"/>
            <a:ext cx="5425440" cy="682752"/>
          </a:xfrm>
          <a:prstGeom prst="rect">
            <a:avLst/>
          </a:prstGeom>
          <a:solidFill>
            <a:srgbClr val="222222"/>
          </a:solidFill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6096000" y="3096768"/>
            <a:ext cx="633984" cy="682752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6096000" y="3096768"/>
            <a:ext cx="633984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733"/>
          </a:p>
        </p:txBody>
      </p:sp>
      <p:sp>
        <p:nvSpPr>
          <p:cNvPr id="44" name="Text 42"/>
          <p:cNvSpPr/>
          <p:nvPr/>
        </p:nvSpPr>
        <p:spPr>
          <a:xfrm>
            <a:off x="6827520" y="3157728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Recommendation</a:t>
            </a:r>
            <a:endParaRPr lang="en-US" sz="1533"/>
          </a:p>
        </p:txBody>
      </p:sp>
      <p:sp>
        <p:nvSpPr>
          <p:cNvPr id="45" name="Text 43"/>
          <p:cNvSpPr/>
          <p:nvPr/>
        </p:nvSpPr>
        <p:spPr>
          <a:xfrm>
            <a:off x="6827520" y="3438144"/>
            <a:ext cx="4596384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rating rationale and conditions for a more constructive outlook</a:t>
            </a:r>
            <a:endParaRPr lang="en-US" sz="1200"/>
          </a:p>
        </p:txBody>
      </p:sp>
      <p:sp>
        <p:nvSpPr>
          <p:cNvPr id="46" name="Text 44"/>
          <p:cNvSpPr/>
          <p:nvPr/>
        </p:nvSpPr>
        <p:spPr>
          <a:xfrm>
            <a:off x="426720" y="6559296"/>
            <a:ext cx="73152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DoorDash, Inc. (NASDAQ: DASH)  |  April 30, 2026</a:t>
            </a:r>
            <a:endParaRPr lang="en-US" sz="1067"/>
          </a:p>
        </p:txBody>
      </p:sp>
      <p:sp>
        <p:nvSpPr>
          <p:cNvPr id="47" name="Text 45"/>
          <p:cNvSpPr/>
          <p:nvPr/>
        </p:nvSpPr>
        <p:spPr>
          <a:xfrm>
            <a:off x="11704320" y="6559296"/>
            <a:ext cx="36576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to DoorDash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10652760" y="0"/>
            <a:ext cx="1536192" cy="960120"/>
          </a:xfrm>
          <a:prstGeom prst="rect">
            <a:avLst/>
          </a:prstGeom>
          <a:solidFill>
            <a:srgbClr val="FF30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/>
          </a:p>
        </p:txBody>
      </p:sp>
      <p:sp>
        <p:nvSpPr>
          <p:cNvPr id="7" name="Shape 5"/>
          <p:cNvSpPr/>
          <p:nvPr/>
        </p:nvSpPr>
        <p:spPr>
          <a:xfrm>
            <a:off x="137160" y="1097280"/>
            <a:ext cx="2651760" cy="11887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82880" y="1143000"/>
            <a:ext cx="2560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Headquarters:</a:t>
            </a:r>
            <a:endParaRPr lang="en-US" sz="1200" b="1"/>
          </a:p>
          <a:p>
            <a:pPr marL="0" indent="0" algn="ctr">
              <a:buNone/>
            </a:pPr>
            <a:r>
              <a:rPr lang="en-US" sz="1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 Francisco, CA</a:t>
            </a:r>
            <a:endParaRPr lang="en-US" sz="1200"/>
          </a:p>
        </p:txBody>
      </p:sp>
      <p:sp>
        <p:nvSpPr>
          <p:cNvPr id="9" name="Shape 7"/>
          <p:cNvSpPr/>
          <p:nvPr/>
        </p:nvSpPr>
        <p:spPr>
          <a:xfrm>
            <a:off x="137160" y="2351532"/>
            <a:ext cx="2651760" cy="11887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82880" y="2397252"/>
            <a:ext cx="2560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Operations:</a:t>
            </a:r>
            <a:endParaRPr lang="en-US" sz="1200" b="1"/>
          </a:p>
          <a:p>
            <a:pPr marL="0" indent="0" algn="ctr">
              <a:buNone/>
            </a:pPr>
            <a:r>
              <a:rPr lang="en-US" sz="1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U.S., Canada, Australia,</a:t>
            </a:r>
            <a:endParaRPr lang="en-US" sz="1200"/>
          </a:p>
          <a:p>
            <a:pPr marL="0" indent="0" algn="ctr">
              <a:buNone/>
            </a:pPr>
            <a:r>
              <a:rPr lang="en-US" sz="1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Japan, Europe (Wolt)</a:t>
            </a:r>
            <a:endParaRPr lang="en-US" sz="1200"/>
          </a:p>
        </p:txBody>
      </p:sp>
      <p:sp>
        <p:nvSpPr>
          <p:cNvPr id="11" name="Shape 9"/>
          <p:cNvSpPr/>
          <p:nvPr/>
        </p:nvSpPr>
        <p:spPr>
          <a:xfrm>
            <a:off x="137160" y="3620275"/>
            <a:ext cx="2651760" cy="11887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pPr algn="just"/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82880" y="3664204"/>
            <a:ext cx="2560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Presence</a:t>
            </a:r>
            <a:r>
              <a:rPr lang="en-US" sz="1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200"/>
          </a:p>
          <a:p>
            <a:pPr marL="0" indent="0" algn="ctr">
              <a:buNone/>
            </a:pPr>
            <a:r>
              <a:rPr lang="en-US" sz="1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+30 countries</a:t>
            </a:r>
            <a:endParaRPr lang="en-US" sz="1200"/>
          </a:p>
        </p:txBody>
      </p:sp>
      <p:sp>
        <p:nvSpPr>
          <p:cNvPr id="13" name="Shape 11"/>
          <p:cNvSpPr/>
          <p:nvPr/>
        </p:nvSpPr>
        <p:spPr>
          <a:xfrm>
            <a:off x="2971800" y="1097280"/>
            <a:ext cx="4114800" cy="14173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017520" y="1143000"/>
            <a:ext cx="40233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DoorDash, founded in 2013 in San Francisco, is the largest food &amp; commerce delivery marketplace in the U.S. with 67% market share. It connects consumers, Merchants, and Dashers through on-demand delivery, </a:t>
            </a:r>
            <a:r>
              <a:rPr lang="en-US" sz="140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DashPass</a:t>
            </a:r>
            <a:r>
              <a:rPr lang="en-US" sz="14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subscriptions, DoorDash Drive (logistics), and Wolt in Europe.</a:t>
            </a:r>
            <a:endParaRPr lang="en-US" sz="1400"/>
          </a:p>
        </p:txBody>
      </p:sp>
      <p:sp>
        <p:nvSpPr>
          <p:cNvPr id="16" name="Text 14"/>
          <p:cNvSpPr/>
          <p:nvPr/>
        </p:nvSpPr>
        <p:spPr>
          <a:xfrm>
            <a:off x="2971800" y="2606040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GOV by Geography (Est. 2024)</a:t>
            </a:r>
            <a:endParaRPr lang="en-US" sz="1000"/>
          </a:p>
        </p:txBody>
      </p:sp>
      <p:sp>
        <p:nvSpPr>
          <p:cNvPr id="35" name="Shape 33"/>
          <p:cNvSpPr/>
          <p:nvPr/>
        </p:nvSpPr>
        <p:spPr>
          <a:xfrm>
            <a:off x="7269480" y="1097280"/>
            <a:ext cx="4754880" cy="438912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7269480" y="109728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Company Information</a:t>
            </a:r>
            <a:endParaRPr lang="en-US" sz="1200"/>
          </a:p>
        </p:txBody>
      </p:sp>
      <p:sp>
        <p:nvSpPr>
          <p:cNvPr id="37" name="Shape 35"/>
          <p:cNvSpPr/>
          <p:nvPr/>
        </p:nvSpPr>
        <p:spPr>
          <a:xfrm>
            <a:off x="7269480" y="1581912"/>
            <a:ext cx="19202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9189720" y="1581912"/>
            <a:ext cx="28346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7296912" y="1627632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</a:t>
            </a:r>
            <a:endParaRPr lang="en-US" sz="900"/>
          </a:p>
        </p:txBody>
      </p:sp>
      <p:sp>
        <p:nvSpPr>
          <p:cNvPr id="40" name="Text 38"/>
          <p:cNvSpPr/>
          <p:nvPr/>
        </p:nvSpPr>
        <p:spPr>
          <a:xfrm>
            <a:off x="9217152" y="1627632"/>
            <a:ext cx="2788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NASDAQ</a:t>
            </a:r>
            <a:endParaRPr lang="en-US" sz="900"/>
          </a:p>
        </p:txBody>
      </p:sp>
      <p:sp>
        <p:nvSpPr>
          <p:cNvPr id="41" name="Shape 39"/>
          <p:cNvSpPr/>
          <p:nvPr/>
        </p:nvSpPr>
        <p:spPr>
          <a:xfrm>
            <a:off x="7269480" y="1929384"/>
            <a:ext cx="1920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9189720" y="1929384"/>
            <a:ext cx="28346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7296912" y="1975104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</a:t>
            </a:r>
            <a:endParaRPr lang="en-US" sz="900"/>
          </a:p>
        </p:txBody>
      </p:sp>
      <p:sp>
        <p:nvSpPr>
          <p:cNvPr id="44" name="Text 42"/>
          <p:cNvSpPr/>
          <p:nvPr/>
        </p:nvSpPr>
        <p:spPr>
          <a:xfrm>
            <a:off x="9217152" y="1975104"/>
            <a:ext cx="2788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&amp; Direct Marketing</a:t>
            </a:r>
            <a:endParaRPr lang="en-US" sz="900"/>
          </a:p>
        </p:txBody>
      </p:sp>
      <p:sp>
        <p:nvSpPr>
          <p:cNvPr id="45" name="Shape 43"/>
          <p:cNvSpPr/>
          <p:nvPr/>
        </p:nvSpPr>
        <p:spPr>
          <a:xfrm>
            <a:off x="7269480" y="2276856"/>
            <a:ext cx="19202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9189720" y="2276856"/>
            <a:ext cx="28346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7296912" y="2322576"/>
            <a:ext cx="18745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Last Close (04/29/26)</a:t>
            </a:r>
            <a:endParaRPr lang="en-US" sz="900">
              <a:latin typeface="Calibri"/>
              <a:ea typeface="Calibri"/>
              <a:cs typeface="Calibri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9217152" y="2322576"/>
            <a:ext cx="27889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$169.33</a:t>
            </a:r>
            <a:endParaRPr lang="en-US" sz="900"/>
          </a:p>
        </p:txBody>
      </p:sp>
      <p:sp>
        <p:nvSpPr>
          <p:cNvPr id="49" name="Shape 47"/>
          <p:cNvSpPr/>
          <p:nvPr/>
        </p:nvSpPr>
        <p:spPr>
          <a:xfrm>
            <a:off x="7269480" y="2624328"/>
            <a:ext cx="1920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9189720" y="2624328"/>
            <a:ext cx="28346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7296912" y="2670048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Cap</a:t>
            </a:r>
            <a:endParaRPr lang="en-US" sz="900"/>
          </a:p>
        </p:txBody>
      </p:sp>
      <p:sp>
        <p:nvSpPr>
          <p:cNvPr id="52" name="Text 50"/>
          <p:cNvSpPr/>
          <p:nvPr/>
        </p:nvSpPr>
        <p:spPr>
          <a:xfrm>
            <a:off x="9217152" y="2670048"/>
            <a:ext cx="27889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ea typeface="+mn-lt"/>
                <a:cs typeface="+mn-lt"/>
              </a:rPr>
              <a:t>73.78B</a:t>
            </a:r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7269480" y="2971800"/>
            <a:ext cx="19202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9189720" y="2971800"/>
            <a:ext cx="28346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7296912" y="3017520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Debt</a:t>
            </a:r>
            <a:endParaRPr lang="en-US" sz="900"/>
          </a:p>
        </p:txBody>
      </p:sp>
      <p:sp>
        <p:nvSpPr>
          <p:cNvPr id="56" name="Text 54"/>
          <p:cNvSpPr/>
          <p:nvPr/>
        </p:nvSpPr>
        <p:spPr>
          <a:xfrm>
            <a:off x="9217152" y="3017520"/>
            <a:ext cx="2788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$3.29M</a:t>
            </a:r>
            <a:endParaRPr lang="en-US" sz="900"/>
          </a:p>
        </p:txBody>
      </p:sp>
      <p:sp>
        <p:nvSpPr>
          <p:cNvPr id="57" name="Shape 55"/>
          <p:cNvSpPr/>
          <p:nvPr/>
        </p:nvSpPr>
        <p:spPr>
          <a:xfrm>
            <a:off x="7269480" y="3319272"/>
            <a:ext cx="1920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9189720" y="3319272"/>
            <a:ext cx="28346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7296912" y="3364992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</a:t>
            </a:r>
            <a:endParaRPr lang="en-US" sz="900"/>
          </a:p>
        </p:txBody>
      </p:sp>
      <p:sp>
        <p:nvSpPr>
          <p:cNvPr id="60" name="Text 58"/>
          <p:cNvSpPr/>
          <p:nvPr/>
        </p:nvSpPr>
        <p:spPr>
          <a:xfrm>
            <a:off x="9217152" y="3364992"/>
            <a:ext cx="2788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$5.51M</a:t>
            </a:r>
            <a:endParaRPr lang="en-US" sz="900"/>
          </a:p>
        </p:txBody>
      </p:sp>
      <p:sp>
        <p:nvSpPr>
          <p:cNvPr id="61" name="Shape 59"/>
          <p:cNvSpPr/>
          <p:nvPr/>
        </p:nvSpPr>
        <p:spPr>
          <a:xfrm>
            <a:off x="7269480" y="3666744"/>
            <a:ext cx="19202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9189720" y="3666744"/>
            <a:ext cx="28346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7296912" y="3712464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Value</a:t>
            </a:r>
            <a:endParaRPr lang="en-US" sz="900"/>
          </a:p>
        </p:txBody>
      </p:sp>
      <p:sp>
        <p:nvSpPr>
          <p:cNvPr id="64" name="Text 62"/>
          <p:cNvSpPr/>
          <p:nvPr/>
        </p:nvSpPr>
        <p:spPr>
          <a:xfrm>
            <a:off x="9217152" y="3712464"/>
            <a:ext cx="27889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$71.57B</a:t>
            </a:r>
            <a:endParaRPr lang="en-US" sz="900"/>
          </a:p>
        </p:txBody>
      </p:sp>
      <p:sp>
        <p:nvSpPr>
          <p:cNvPr id="65" name="Shape 63"/>
          <p:cNvSpPr/>
          <p:nvPr/>
        </p:nvSpPr>
        <p:spPr>
          <a:xfrm>
            <a:off x="7269480" y="4014216"/>
            <a:ext cx="1920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9189720" y="4014216"/>
            <a:ext cx="28346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7296912" y="4059936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P/E (TTM)</a:t>
            </a:r>
            <a:endParaRPr lang="en-US" sz="900"/>
          </a:p>
        </p:txBody>
      </p:sp>
      <p:sp>
        <p:nvSpPr>
          <p:cNvPr id="68" name="Text 66"/>
          <p:cNvSpPr/>
          <p:nvPr/>
        </p:nvSpPr>
        <p:spPr>
          <a:xfrm>
            <a:off x="9217152" y="4059936"/>
            <a:ext cx="27889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77.5x</a:t>
            </a:r>
            <a:endParaRPr lang="en-US" sz="900"/>
          </a:p>
        </p:txBody>
      </p:sp>
      <p:sp>
        <p:nvSpPr>
          <p:cNvPr id="69" name="Shape 67"/>
          <p:cNvSpPr/>
          <p:nvPr/>
        </p:nvSpPr>
        <p:spPr>
          <a:xfrm>
            <a:off x="7269480" y="4361688"/>
            <a:ext cx="19202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" name="Shape 68"/>
          <p:cNvSpPr/>
          <p:nvPr/>
        </p:nvSpPr>
        <p:spPr>
          <a:xfrm>
            <a:off x="9189720" y="4361688"/>
            <a:ext cx="28346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7296912" y="4407408"/>
            <a:ext cx="18745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EV/EBITDA</a:t>
            </a:r>
            <a:endParaRPr lang="en-US" sz="900"/>
          </a:p>
        </p:txBody>
      </p:sp>
      <p:sp>
        <p:nvSpPr>
          <p:cNvPr id="72" name="Text 70"/>
          <p:cNvSpPr/>
          <p:nvPr/>
        </p:nvSpPr>
        <p:spPr>
          <a:xfrm>
            <a:off x="9217152" y="4407408"/>
            <a:ext cx="27889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ea typeface="+mn-lt"/>
                <a:cs typeface="+mn-lt"/>
              </a:rPr>
              <a:t>47.87</a:t>
            </a:r>
            <a:r>
              <a:rPr lang="en-US" sz="900">
                <a:solidFill>
                  <a:srgbClr val="1A1A1A"/>
                </a:solidFill>
              </a:rPr>
              <a:t>x</a:t>
            </a:r>
            <a:endParaRPr lang="en-US" sz="900">
              <a:ea typeface="Calibri"/>
              <a:cs typeface="Calibri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7269480" y="4709160"/>
            <a:ext cx="1920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Shape 72"/>
          <p:cNvSpPr/>
          <p:nvPr/>
        </p:nvSpPr>
        <p:spPr>
          <a:xfrm>
            <a:off x="9189720" y="4709160"/>
            <a:ext cx="28346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/>
          <p:nvPr/>
        </p:nvSpPr>
        <p:spPr>
          <a:xfrm>
            <a:off x="7296912" y="4754880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Ratio</a:t>
            </a:r>
            <a:endParaRPr lang="en-US" sz="900"/>
          </a:p>
        </p:txBody>
      </p:sp>
      <p:sp>
        <p:nvSpPr>
          <p:cNvPr id="76" name="Text 74"/>
          <p:cNvSpPr/>
          <p:nvPr/>
        </p:nvSpPr>
        <p:spPr>
          <a:xfrm>
            <a:off x="9217152" y="4754880"/>
            <a:ext cx="2788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1.4x</a:t>
            </a:r>
            <a:endParaRPr lang="en-US" sz="900"/>
          </a:p>
        </p:txBody>
      </p:sp>
      <p:sp>
        <p:nvSpPr>
          <p:cNvPr id="77" name="Shape 75"/>
          <p:cNvSpPr/>
          <p:nvPr/>
        </p:nvSpPr>
        <p:spPr>
          <a:xfrm>
            <a:off x="7269480" y="5056632"/>
            <a:ext cx="19202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8" name="Shape 76"/>
          <p:cNvSpPr/>
          <p:nvPr/>
        </p:nvSpPr>
        <p:spPr>
          <a:xfrm>
            <a:off x="9189720" y="5056632"/>
            <a:ext cx="28346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7296912" y="5102352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</a:t>
            </a:r>
            <a:endParaRPr lang="en-US" sz="900"/>
          </a:p>
        </p:txBody>
      </p:sp>
      <p:sp>
        <p:nvSpPr>
          <p:cNvPr id="80" name="Text 78"/>
          <p:cNvSpPr/>
          <p:nvPr/>
        </p:nvSpPr>
        <p:spPr>
          <a:xfrm>
            <a:off x="9217152" y="5102352"/>
            <a:ext cx="2788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5.5%</a:t>
            </a:r>
            <a:endParaRPr lang="en-US" sz="900"/>
          </a:p>
        </p:txBody>
      </p:sp>
      <p:sp>
        <p:nvSpPr>
          <p:cNvPr id="81" name="Shape 79"/>
          <p:cNvSpPr/>
          <p:nvPr/>
        </p:nvSpPr>
        <p:spPr>
          <a:xfrm>
            <a:off x="7269480" y="5404104"/>
            <a:ext cx="1920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2" name="Shape 80"/>
          <p:cNvSpPr/>
          <p:nvPr/>
        </p:nvSpPr>
        <p:spPr>
          <a:xfrm>
            <a:off x="9189720" y="5404104"/>
            <a:ext cx="28346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7296912" y="5449824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/>
              <a:t>Profit Margin</a:t>
            </a:r>
          </a:p>
        </p:txBody>
      </p:sp>
      <p:sp>
        <p:nvSpPr>
          <p:cNvPr id="84" name="Text 82"/>
          <p:cNvSpPr/>
          <p:nvPr/>
        </p:nvSpPr>
        <p:spPr>
          <a:xfrm>
            <a:off x="9217152" y="5449824"/>
            <a:ext cx="2788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6.82%</a:t>
            </a:r>
            <a:endParaRPr lang="en-US" sz="900"/>
          </a:p>
        </p:txBody>
      </p:sp>
      <p:sp>
        <p:nvSpPr>
          <p:cNvPr id="85" name="Shape 83"/>
          <p:cNvSpPr/>
          <p:nvPr/>
        </p:nvSpPr>
        <p:spPr>
          <a:xfrm>
            <a:off x="7269480" y="5751576"/>
            <a:ext cx="19202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6" name="Shape 84"/>
          <p:cNvSpPr/>
          <p:nvPr/>
        </p:nvSpPr>
        <p:spPr>
          <a:xfrm>
            <a:off x="9189720" y="5751576"/>
            <a:ext cx="2834640" cy="329184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7" name="Text 85"/>
          <p:cNvSpPr/>
          <p:nvPr/>
        </p:nvSpPr>
        <p:spPr>
          <a:xfrm>
            <a:off x="7296912" y="5797296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</a:t>
            </a:r>
            <a:endParaRPr lang="en-US" sz="900"/>
          </a:p>
        </p:txBody>
      </p:sp>
      <p:sp>
        <p:nvSpPr>
          <p:cNvPr id="88" name="Text 86"/>
          <p:cNvSpPr/>
          <p:nvPr/>
        </p:nvSpPr>
        <p:spPr>
          <a:xfrm>
            <a:off x="9217152" y="5797296"/>
            <a:ext cx="27889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1.47B</a:t>
            </a:r>
            <a:endParaRPr lang="en-US" sz="900"/>
          </a:p>
        </p:txBody>
      </p:sp>
      <p:sp>
        <p:nvSpPr>
          <p:cNvPr id="89" name="Shape 87"/>
          <p:cNvSpPr/>
          <p:nvPr/>
        </p:nvSpPr>
        <p:spPr>
          <a:xfrm>
            <a:off x="7269480" y="6099048"/>
            <a:ext cx="1920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0" name="Shape 88"/>
          <p:cNvSpPr/>
          <p:nvPr/>
        </p:nvSpPr>
        <p:spPr>
          <a:xfrm>
            <a:off x="9189720" y="6099048"/>
            <a:ext cx="28346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1" name="Text 89"/>
          <p:cNvSpPr/>
          <p:nvPr/>
        </p:nvSpPr>
        <p:spPr>
          <a:xfrm>
            <a:off x="7296912" y="6144768"/>
            <a:ext cx="1874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Earnings Date</a:t>
            </a:r>
            <a:endParaRPr lang="en-US" sz="900"/>
          </a:p>
        </p:txBody>
      </p:sp>
      <p:sp>
        <p:nvSpPr>
          <p:cNvPr id="92" name="Text 90"/>
          <p:cNvSpPr/>
          <p:nvPr/>
        </p:nvSpPr>
        <p:spPr>
          <a:xfrm>
            <a:off x="9217152" y="6144768"/>
            <a:ext cx="2788920" cy="25603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May 2026</a:t>
            </a:r>
            <a:endParaRPr lang="en-US" sz="900">
              <a:latin typeface="Calibri"/>
              <a:ea typeface="Calibri"/>
              <a:cs typeface="Calibri"/>
            </a:endParaRPr>
          </a:p>
        </p:txBody>
      </p:sp>
      <p:sp>
        <p:nvSpPr>
          <p:cNvPr id="93" name="Text 91"/>
          <p:cNvSpPr/>
          <p:nvPr/>
        </p:nvSpPr>
        <p:spPr>
          <a:xfrm>
            <a:off x="274320" y="6492240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</a:t>
            </a:r>
            <a:r>
              <a:rPr lang="en-US" sz="850" u="sng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DoorDash IR</a:t>
            </a:r>
            <a:r>
              <a:rPr lang="en-US" sz="85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850" u="sng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Yahoo Finance</a:t>
            </a:r>
            <a:endParaRPr lang="en-US" sz="850"/>
          </a:p>
        </p:txBody>
      </p:sp>
      <p:sp>
        <p:nvSpPr>
          <p:cNvPr id="96" name="Shape 9">
            <a:extLst>
              <a:ext uri="{FF2B5EF4-FFF2-40B4-BE49-F238E27FC236}">
                <a16:creationId xmlns:a16="http://schemas.microsoft.com/office/drawing/2014/main" id="{3C33FC08-3B06-DE03-6A96-123B3395ABA0}"/>
              </a:ext>
            </a:extLst>
          </p:cNvPr>
          <p:cNvSpPr/>
          <p:nvPr/>
        </p:nvSpPr>
        <p:spPr>
          <a:xfrm>
            <a:off x="137160" y="4882896"/>
            <a:ext cx="2651760" cy="11887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pPr algn="just"/>
            <a:endParaRPr lang="en-US"/>
          </a:p>
        </p:txBody>
      </p:sp>
      <p:sp>
        <p:nvSpPr>
          <p:cNvPr id="97" name="Text 10">
            <a:extLst>
              <a:ext uri="{FF2B5EF4-FFF2-40B4-BE49-F238E27FC236}">
                <a16:creationId xmlns:a16="http://schemas.microsoft.com/office/drawing/2014/main" id="{F70896AA-28B1-51FC-F33B-9F13793D152C}"/>
              </a:ext>
            </a:extLst>
          </p:cNvPr>
          <p:cNvSpPr/>
          <p:nvPr/>
        </p:nvSpPr>
        <p:spPr>
          <a:xfrm>
            <a:off x="187960" y="4924552"/>
            <a:ext cx="2560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Active Users:</a:t>
            </a:r>
            <a:br>
              <a:rPr lang="en-US" sz="1200">
                <a:solidFill>
                  <a:schemeClr val="bg1"/>
                </a:solidFill>
              </a:rPr>
            </a:br>
            <a:r>
              <a:rPr lang="en-US" sz="1200">
                <a:solidFill>
                  <a:schemeClr val="bg1"/>
                </a:solidFill>
              </a:rPr>
              <a:t>+40M monthly users</a:t>
            </a:r>
          </a:p>
        </p:txBody>
      </p:sp>
      <p:pic>
        <p:nvPicPr>
          <p:cNvPr id="102" name="Picture 101" descr="IPO Day Interview: DoorDash CEO Tony Xu - Markets Insider">
            <a:extLst>
              <a:ext uri="{FF2B5EF4-FFF2-40B4-BE49-F238E27FC236}">
                <a16:creationId xmlns:a16="http://schemas.microsoft.com/office/drawing/2014/main" id="{599D2439-994E-3E0C-1CCC-B4EC5588C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1099" y="3028583"/>
            <a:ext cx="1496010" cy="1385316"/>
          </a:xfrm>
          <a:prstGeom prst="rect">
            <a:avLst/>
          </a:prstGeom>
        </p:spPr>
      </p:pic>
      <p:pic>
        <p:nvPicPr>
          <p:cNvPr id="104" name="Picture 103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7B2F7E6E-ACD5-98E6-7790-058B145C18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099" y="4634935"/>
            <a:ext cx="1513741" cy="1464113"/>
          </a:xfrm>
          <a:prstGeom prst="rect">
            <a:avLst/>
          </a:prstGeom>
        </p:spPr>
      </p:pic>
      <p:sp>
        <p:nvSpPr>
          <p:cNvPr id="105" name="Text 66">
            <a:extLst>
              <a:ext uri="{FF2B5EF4-FFF2-40B4-BE49-F238E27FC236}">
                <a16:creationId xmlns:a16="http://schemas.microsoft.com/office/drawing/2014/main" id="{FCCB7635-E7D7-29E9-FF0A-AF0C62A9ACB1}"/>
              </a:ext>
            </a:extLst>
          </p:cNvPr>
          <p:cNvSpPr/>
          <p:nvPr/>
        </p:nvSpPr>
        <p:spPr>
          <a:xfrm>
            <a:off x="4499834" y="2944763"/>
            <a:ext cx="27051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CEO: Tony Xu</a:t>
            </a:r>
            <a:endParaRPr lang="en-US" sz="1100"/>
          </a:p>
        </p:txBody>
      </p:sp>
      <p:sp>
        <p:nvSpPr>
          <p:cNvPr id="106" name="Text 67">
            <a:extLst>
              <a:ext uri="{FF2B5EF4-FFF2-40B4-BE49-F238E27FC236}">
                <a16:creationId xmlns:a16="http://schemas.microsoft.com/office/drawing/2014/main" id="{8F9E098B-FC05-71B5-0C1E-701568ADBEE5}"/>
              </a:ext>
            </a:extLst>
          </p:cNvPr>
          <p:cNvSpPr/>
          <p:nvPr/>
        </p:nvSpPr>
        <p:spPr>
          <a:xfrm>
            <a:off x="4480560" y="3374531"/>
            <a:ext cx="26060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Co-founder and CEO since 2013. Stanford MBA, former McKinsey. Grew DoorDash to 67% U.S. market share and led international expansion via the Wolt acquisition.</a:t>
            </a:r>
            <a:endParaRPr lang="en-US" sz="1200"/>
          </a:p>
        </p:txBody>
      </p:sp>
      <p:sp>
        <p:nvSpPr>
          <p:cNvPr id="107" name="Text 76">
            <a:extLst>
              <a:ext uri="{FF2B5EF4-FFF2-40B4-BE49-F238E27FC236}">
                <a16:creationId xmlns:a16="http://schemas.microsoft.com/office/drawing/2014/main" id="{8BD1528A-45B2-85F7-95A6-CBA3DCDD8DF1}"/>
              </a:ext>
            </a:extLst>
          </p:cNvPr>
          <p:cNvSpPr/>
          <p:nvPr/>
        </p:nvSpPr>
        <p:spPr>
          <a:xfrm>
            <a:off x="4533900" y="4608576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 &amp; President: Prabir </a:t>
            </a:r>
            <a:r>
              <a:rPr lang="en-US" sz="1100" b="1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Adarkar</a:t>
            </a:r>
            <a:endParaRPr lang="en-US" sz="1100"/>
          </a:p>
        </p:txBody>
      </p:sp>
      <p:sp>
        <p:nvSpPr>
          <p:cNvPr id="108" name="Text 77">
            <a:extLst>
              <a:ext uri="{FF2B5EF4-FFF2-40B4-BE49-F238E27FC236}">
                <a16:creationId xmlns:a16="http://schemas.microsoft.com/office/drawing/2014/main" id="{D3FDB8F5-4594-1A31-BC44-F3A44D8C9653}"/>
              </a:ext>
            </a:extLst>
          </p:cNvPr>
          <p:cNvSpPr/>
          <p:nvPr/>
        </p:nvSpPr>
        <p:spPr>
          <a:xfrm>
            <a:off x="4533900" y="5038344"/>
            <a:ext cx="26517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CFO since 2018, elevated to COO &amp; President in March 2023. NYU Stern MBA. Oversees operations, logistics, and international growth across 30+ countries.</a:t>
            </a:r>
            <a:endParaRPr lang="en-US" sz="1200"/>
          </a:p>
        </p:txBody>
      </p:sp>
      <p:sp>
        <p:nvSpPr>
          <p:cNvPr id="109" name="Text 66">
            <a:extLst>
              <a:ext uri="{FF2B5EF4-FFF2-40B4-BE49-F238E27FC236}">
                <a16:creationId xmlns:a16="http://schemas.microsoft.com/office/drawing/2014/main" id="{BC220A34-6979-3D16-EC3D-9169DD78BB57}"/>
              </a:ext>
            </a:extLst>
          </p:cNvPr>
          <p:cNvSpPr/>
          <p:nvPr/>
        </p:nvSpPr>
        <p:spPr>
          <a:xfrm>
            <a:off x="2923129" y="2566220"/>
            <a:ext cx="27051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Leadership:</a:t>
            </a:r>
            <a:endParaRPr 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Overview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10652760" y="0"/>
            <a:ext cx="1536192" cy="960120"/>
          </a:xfrm>
          <a:prstGeom prst="rect">
            <a:avLst/>
          </a:prstGeom>
          <a:solidFill>
            <a:srgbClr val="FF30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/>
          </a:p>
        </p:txBody>
      </p:sp>
      <p:sp>
        <p:nvSpPr>
          <p:cNvPr id="7" name="Shape 5"/>
          <p:cNvSpPr/>
          <p:nvPr/>
        </p:nvSpPr>
        <p:spPr>
          <a:xfrm>
            <a:off x="137160" y="1051560"/>
            <a:ext cx="6583680" cy="384048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37160" y="1051560"/>
            <a:ext cx="6583680" cy="38404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Revenue Breakdown 2025 (Full Year, $M)</a:t>
            </a:r>
            <a:endParaRPr lang="en-US" sz="1100">
              <a:latin typeface="Calibri"/>
              <a:ea typeface="Calibri"/>
              <a:cs typeface="Calibr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37160" y="1463040"/>
            <a:ext cx="2560320" cy="384048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64592" y="1490472"/>
            <a:ext cx="2514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</a:t>
            </a:r>
            <a:endParaRPr lang="en-US" sz="1000"/>
          </a:p>
        </p:txBody>
      </p:sp>
      <p:sp>
        <p:nvSpPr>
          <p:cNvPr id="11" name="Shape 9"/>
          <p:cNvSpPr/>
          <p:nvPr/>
        </p:nvSpPr>
        <p:spPr>
          <a:xfrm>
            <a:off x="2697480" y="1463040"/>
            <a:ext cx="2103120" cy="384048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724912" y="1490472"/>
            <a:ext cx="2057400" cy="3291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2025 Revenue ($M)</a:t>
            </a:r>
            <a:endParaRPr lang="en-US" sz="1000">
              <a:latin typeface="Calibri"/>
              <a:ea typeface="Calibri"/>
              <a:cs typeface="Calibri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00600" y="1463040"/>
            <a:ext cx="1874520" cy="384048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28032" y="1490472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YoY Growth</a:t>
            </a:r>
            <a:endParaRPr lang="en-US" sz="1000"/>
          </a:p>
        </p:txBody>
      </p:sp>
      <p:sp>
        <p:nvSpPr>
          <p:cNvPr id="15" name="Shape 13"/>
          <p:cNvSpPr/>
          <p:nvPr/>
        </p:nvSpPr>
        <p:spPr>
          <a:xfrm>
            <a:off x="137160" y="1874520"/>
            <a:ext cx="2560320" cy="438912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64592" y="1965960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Marketplace</a:t>
            </a:r>
            <a:endParaRPr lang="en-US" sz="1000"/>
          </a:p>
        </p:txBody>
      </p:sp>
      <p:sp>
        <p:nvSpPr>
          <p:cNvPr id="17" name="Shape 15"/>
          <p:cNvSpPr/>
          <p:nvPr/>
        </p:nvSpPr>
        <p:spPr>
          <a:xfrm>
            <a:off x="2697480" y="1874520"/>
            <a:ext cx="2103120" cy="438912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724912" y="1965960"/>
            <a:ext cx="2057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$11,460</a:t>
            </a:r>
            <a:endParaRPr lang="en-US" sz="1000"/>
          </a:p>
        </p:txBody>
      </p:sp>
      <p:sp>
        <p:nvSpPr>
          <p:cNvPr id="19" name="Shape 17"/>
          <p:cNvSpPr/>
          <p:nvPr/>
        </p:nvSpPr>
        <p:spPr>
          <a:xfrm>
            <a:off x="4800600" y="1874520"/>
            <a:ext cx="1874520" cy="438912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828032" y="19659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+22%</a:t>
            </a:r>
            <a:endParaRPr lang="en-US" sz="1000"/>
          </a:p>
        </p:txBody>
      </p:sp>
      <p:sp>
        <p:nvSpPr>
          <p:cNvPr id="21" name="Shape 19"/>
          <p:cNvSpPr/>
          <p:nvPr/>
        </p:nvSpPr>
        <p:spPr>
          <a:xfrm>
            <a:off x="137160" y="2350008"/>
            <a:ext cx="2560320" cy="43891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64592" y="2441448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(Wolt)</a:t>
            </a:r>
            <a:endParaRPr lang="en-US" sz="1000"/>
          </a:p>
        </p:txBody>
      </p:sp>
      <p:sp>
        <p:nvSpPr>
          <p:cNvPr id="23" name="Shape 21"/>
          <p:cNvSpPr/>
          <p:nvPr/>
        </p:nvSpPr>
        <p:spPr>
          <a:xfrm>
            <a:off x="2697480" y="2350008"/>
            <a:ext cx="2103120" cy="438912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2724912" y="2441448"/>
            <a:ext cx="2057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$2,257</a:t>
            </a:r>
            <a:endParaRPr lang="en-US" sz="1000"/>
          </a:p>
        </p:txBody>
      </p:sp>
      <p:sp>
        <p:nvSpPr>
          <p:cNvPr id="25" name="Shape 23"/>
          <p:cNvSpPr/>
          <p:nvPr/>
        </p:nvSpPr>
        <p:spPr>
          <a:xfrm>
            <a:off x="4800600" y="2350008"/>
            <a:ext cx="1874520" cy="43891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828032" y="2441448"/>
            <a:ext cx="18288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+71%</a:t>
            </a:r>
            <a:endParaRPr lang="en-US" sz="1000"/>
          </a:p>
        </p:txBody>
      </p:sp>
      <p:sp>
        <p:nvSpPr>
          <p:cNvPr id="27" name="Shape 25"/>
          <p:cNvSpPr/>
          <p:nvPr/>
        </p:nvSpPr>
        <p:spPr>
          <a:xfrm>
            <a:off x="137160" y="2825496"/>
            <a:ext cx="2560320" cy="438912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64592" y="2916936"/>
            <a:ext cx="2514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Revenue</a:t>
            </a:r>
            <a:endParaRPr lang="en-US" sz="1000"/>
          </a:p>
        </p:txBody>
      </p:sp>
      <p:sp>
        <p:nvSpPr>
          <p:cNvPr id="29" name="Shape 27"/>
          <p:cNvSpPr/>
          <p:nvPr/>
        </p:nvSpPr>
        <p:spPr>
          <a:xfrm>
            <a:off x="2697480" y="2825496"/>
            <a:ext cx="2103120" cy="438912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2724912" y="2916936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b="1">
                <a:solidFill>
                  <a:srgbClr val="FFFFFF"/>
                </a:solidFill>
                <a:ea typeface="Calibri"/>
                <a:cs typeface="Calibri"/>
              </a:rPr>
              <a:t>$13,717</a:t>
            </a:r>
            <a:endParaRPr lang="en-US" sz="1000"/>
          </a:p>
        </p:txBody>
      </p:sp>
      <p:sp>
        <p:nvSpPr>
          <p:cNvPr id="31" name="Shape 29"/>
          <p:cNvSpPr/>
          <p:nvPr/>
        </p:nvSpPr>
        <p:spPr>
          <a:xfrm>
            <a:off x="4800600" y="2825496"/>
            <a:ext cx="1874520" cy="438912"/>
          </a:xfrm>
          <a:prstGeom prst="rect">
            <a:avLst/>
          </a:prstGeom>
          <a:solidFill>
            <a:srgbClr val="F0F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828032" y="2916936"/>
            <a:ext cx="18288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+28%</a:t>
            </a:r>
            <a:endParaRPr lang="en-US" sz="1000"/>
          </a:p>
        </p:txBody>
      </p:sp>
      <p:sp>
        <p:nvSpPr>
          <p:cNvPr id="33" name="Shape 31"/>
          <p:cNvSpPr/>
          <p:nvPr/>
        </p:nvSpPr>
        <p:spPr>
          <a:xfrm>
            <a:off x="137160" y="3300984"/>
            <a:ext cx="2560320" cy="43891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64592" y="3392424"/>
            <a:ext cx="25146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Uber Eats </a:t>
            </a:r>
            <a:endParaRPr lang="en-US" sz="1000" b="1">
              <a:solidFill>
                <a:srgbClr val="1A1A1A"/>
              </a:solidFill>
              <a:ea typeface="Calibri"/>
              <a:cs typeface="Calibri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2697480" y="3300984"/>
            <a:ext cx="2103120" cy="438912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724912" y="3392424"/>
            <a:ext cx="2057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$17,248</a:t>
            </a:r>
            <a:endParaRPr lang="en-US" sz="1000"/>
          </a:p>
        </p:txBody>
      </p:sp>
      <p:sp>
        <p:nvSpPr>
          <p:cNvPr id="37" name="Shape 35"/>
          <p:cNvSpPr/>
          <p:nvPr/>
        </p:nvSpPr>
        <p:spPr>
          <a:xfrm>
            <a:off x="4800600" y="3300984"/>
            <a:ext cx="1874520" cy="43891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828032" y="3392424"/>
            <a:ext cx="18288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+25%</a:t>
            </a:r>
            <a:endParaRPr lang="en-US" sz="1000">
              <a:latin typeface="Calibri"/>
              <a:ea typeface="Calibri"/>
              <a:cs typeface="Calibri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6903720" y="1051560"/>
            <a:ext cx="5120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Team</a:t>
            </a:r>
            <a:endParaRPr lang="en-US" sz="1100"/>
          </a:p>
        </p:txBody>
      </p:sp>
      <p:sp>
        <p:nvSpPr>
          <p:cNvPr id="77" name="Text 75"/>
          <p:cNvSpPr/>
          <p:nvPr/>
        </p:nvSpPr>
        <p:spPr>
          <a:xfrm>
            <a:off x="7150608" y="5111496"/>
            <a:ext cx="91440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2800">
              <a:ea typeface="Calibri"/>
              <a:cs typeface="Calibri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274320" y="6492240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</a:t>
            </a:r>
            <a:r>
              <a:rPr lang="en-US" sz="850" u="sng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DoorDash IR</a:t>
            </a:r>
            <a:endParaRPr lang="en-US" sz="85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41547A-253B-5878-7703-FF5D4BC6E5B1}"/>
              </a:ext>
            </a:extLst>
          </p:cNvPr>
          <p:cNvSpPr txBox="1"/>
          <p:nvPr/>
        </p:nvSpPr>
        <p:spPr>
          <a:xfrm>
            <a:off x="6739756" y="1072269"/>
            <a:ext cx="5288907" cy="28315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• Market Dominance:</a:t>
            </a:r>
            <a:r>
              <a:rPr lang="en-US" sz="20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 DoorDash leads with 67% U.S. market share - nearly 3x Uber Eats (23%)</a:t>
            </a:r>
          </a:p>
          <a:p>
            <a:pPr marL="0" indent="0">
              <a:buNone/>
            </a:pPr>
            <a:endParaRPr lang="en-US" sz="200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2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• Revenue Growth:</a:t>
            </a:r>
            <a:r>
              <a:rPr lang="en-US" sz="20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 28% YoY revenue growth in 2025, outpacing Uber (25%) and Instacart (11%)</a:t>
            </a:r>
          </a:p>
          <a:p>
            <a:endParaRPr lang="en-US" sz="200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2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• First GAAP Profitability:</a:t>
            </a:r>
            <a:r>
              <a:rPr lang="en-US" sz="20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 $123M net income in 2024 — first full year of positive GAAP earnings</a:t>
            </a:r>
          </a:p>
          <a:p>
            <a:endParaRPr lang="en-US" sz="180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1DA657E-E960-0208-E44A-8F0C35B736F1}"/>
              </a:ext>
            </a:extLst>
          </p:cNvPr>
          <p:cNvSpPr txBox="1"/>
          <p:nvPr/>
        </p:nvSpPr>
        <p:spPr>
          <a:xfrm>
            <a:off x="161901" y="3896151"/>
            <a:ext cx="11754701" cy="29546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>
                <a:solidFill>
                  <a:srgbClr val="1A1A1A"/>
                </a:solidFill>
                <a:ea typeface="+mn-lt"/>
                <a:cs typeface="+mn-lt"/>
              </a:rPr>
              <a:t>• </a:t>
            </a:r>
            <a:r>
              <a:rPr lang="en-US" sz="2400" b="1">
                <a:solidFill>
                  <a:srgbClr val="1A1A1A"/>
                </a:solidFill>
                <a:ea typeface="+mn-lt"/>
                <a:cs typeface="+mn-lt"/>
              </a:rPr>
              <a:t>Strategic Shift:</a:t>
            </a:r>
            <a:r>
              <a:rPr lang="en-US" sz="2400">
                <a:solidFill>
                  <a:srgbClr val="1A1A1A"/>
                </a:solidFill>
                <a:ea typeface="+mn-lt"/>
                <a:cs typeface="+mn-lt"/>
              </a:rPr>
              <a:t> Transitioning from delivery app → infrastructure layer for local commerce </a:t>
            </a:r>
            <a:endParaRPr lang="en-US" sz="2400">
              <a:solidFill>
                <a:srgbClr val="1A1A1A"/>
              </a:solidFill>
              <a:ea typeface="Calibri"/>
              <a:cs typeface="Calibri"/>
            </a:endParaRPr>
          </a:p>
          <a:p>
            <a:endParaRPr lang="en-US" sz="2400">
              <a:solidFill>
                <a:srgbClr val="1A1A1A"/>
              </a:solidFill>
              <a:ea typeface="+mn-lt"/>
              <a:cs typeface="+mn-lt"/>
            </a:endParaRPr>
          </a:p>
          <a:p>
            <a:r>
              <a:rPr lang="en-US" sz="2400">
                <a:solidFill>
                  <a:srgbClr val="1A1A1A"/>
                </a:solidFill>
                <a:ea typeface="+mn-lt"/>
                <a:cs typeface="+mn-lt"/>
              </a:rPr>
              <a:t>• </a:t>
            </a:r>
            <a:r>
              <a:rPr lang="en-US" sz="2400" b="1">
                <a:solidFill>
                  <a:srgbClr val="1A1A1A"/>
                </a:solidFill>
                <a:ea typeface="+mn-lt"/>
                <a:cs typeface="+mn-lt"/>
              </a:rPr>
              <a:t>Partnerships with major retailers:</a:t>
            </a:r>
            <a:r>
              <a:rPr lang="en-US" sz="2400">
                <a:solidFill>
                  <a:srgbClr val="1A1A1A"/>
                </a:solidFill>
                <a:ea typeface="+mn-lt"/>
                <a:cs typeface="+mn-lt"/>
              </a:rPr>
              <a:t> Foot Locker, Urban Outfitters, Old Navy, etc. position DoorDash as a “one-stop shop” for local delivery  </a:t>
            </a:r>
            <a:endParaRPr lang="en-US" sz="2400">
              <a:ea typeface="Calibri"/>
              <a:cs typeface="Calibri"/>
            </a:endParaRPr>
          </a:p>
          <a:p>
            <a:endParaRPr lang="en-US" sz="2400">
              <a:solidFill>
                <a:srgbClr val="1A1A1A"/>
              </a:solidFill>
              <a:ea typeface="+mn-lt"/>
              <a:cs typeface="+mn-lt"/>
            </a:endParaRPr>
          </a:p>
          <a:p>
            <a:r>
              <a:rPr lang="en-US" sz="2400" b="1">
                <a:solidFill>
                  <a:srgbClr val="1A1A1A"/>
                </a:solidFill>
                <a:ea typeface="+mn-lt"/>
                <a:cs typeface="+mn-lt"/>
              </a:rPr>
              <a:t>• Wolt Acquisition (2022):</a:t>
            </a:r>
            <a:r>
              <a:rPr lang="en-US" sz="2400">
                <a:solidFill>
                  <a:srgbClr val="1A1A1A"/>
                </a:solidFill>
                <a:ea typeface="+mn-lt"/>
                <a:cs typeface="+mn-lt"/>
              </a:rPr>
              <a:t> ~$7B all-stock deal expanded DoorDash into 25+ international markets, accelerating global footprint </a:t>
            </a:r>
            <a:endParaRPr lang="en-US" sz="2400"/>
          </a:p>
          <a:p>
            <a:endParaRPr lang="en-US">
              <a:solidFill>
                <a:srgbClr val="1A1A1A"/>
              </a:solidFill>
              <a:ea typeface="+mn-lt"/>
              <a:cs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8F206C3D-710F-8107-474A-75B20A87D436}"/>
              </a:ext>
            </a:extLst>
          </p:cNvPr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AA9907E-C67D-6AF1-A6ED-D6F36F64E3F0}"/>
              </a:ext>
            </a:extLst>
          </p:cNvPr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000" b="1">
                <a:solidFill>
                  <a:srgbClr val="FFFFFF"/>
                </a:solidFill>
                <a:ea typeface="Calibri"/>
                <a:cs typeface="Calibri"/>
              </a:rPr>
              <a:t>Regulatory Landscape: Key Risks to DASH Economics 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5446320-EF6F-F361-4282-A292628DD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75824"/>
              </p:ext>
            </p:extLst>
          </p:nvPr>
        </p:nvGraphicFramePr>
        <p:xfrm>
          <a:off x="186137" y="1221526"/>
          <a:ext cx="11817996" cy="5282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868355">
                  <a:extLst>
                    <a:ext uri="{9D8B030D-6E8A-4147-A177-3AD203B41FA5}">
                      <a16:colId xmlns:a16="http://schemas.microsoft.com/office/drawing/2014/main" val="2412711366"/>
                    </a:ext>
                  </a:extLst>
                </a:gridCol>
                <a:gridCol w="4010309">
                  <a:extLst>
                    <a:ext uri="{9D8B030D-6E8A-4147-A177-3AD203B41FA5}">
                      <a16:colId xmlns:a16="http://schemas.microsoft.com/office/drawing/2014/main" val="1073218524"/>
                    </a:ext>
                  </a:extLst>
                </a:gridCol>
                <a:gridCol w="3939332">
                  <a:extLst>
                    <a:ext uri="{9D8B030D-6E8A-4147-A177-3AD203B41FA5}">
                      <a16:colId xmlns:a16="http://schemas.microsoft.com/office/drawing/2014/main" val="230481152"/>
                    </a:ext>
                  </a:extLst>
                </a:gridCol>
              </a:tblGrid>
              <a:tr h="52242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Bucket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Why it Matters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Investor Takeaway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840679"/>
                  </a:ext>
                </a:extLst>
              </a:tr>
              <a:tr h="1722062">
                <a:tc>
                  <a:txBody>
                    <a:bodyPr/>
                    <a:lstStyle/>
                    <a:p>
                      <a:r>
                        <a:rPr lang="en-US"/>
                        <a:t>Courier pay / worker 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Higher mandated pay or reclassification risk can lift fulfillment costs and compress margins.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Biggest long-term regulatory swing factor.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857995"/>
                  </a:ext>
                </a:extLst>
              </a:tr>
              <a:tr h="1315733">
                <a:tc>
                  <a:txBody>
                    <a:bodyPr/>
                    <a:lstStyle/>
                    <a:p>
                      <a:r>
                        <a:rPr lang="en-US"/>
                        <a:t>Fee transparency / FTC scrutiny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May require earlier disclosure of full costs and reduce pricing flexibility.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Could pressure conversion and take-rate presentation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235187"/>
                  </a:ext>
                </a:extLst>
              </a:tr>
              <a:tr h="1722062">
                <a:tc>
                  <a:txBody>
                    <a:bodyPr/>
                    <a:lstStyle/>
                    <a:p>
                      <a:r>
                        <a:rPr lang="en-US"/>
                        <a:t>City-level delivery 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Local ordinances can drive higher consumer fees and lower order volume in affected markets.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Risk is fragmented, but can be meaningful market-by-market.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948100"/>
                  </a:ext>
                </a:extLst>
              </a:tr>
            </a:tbl>
          </a:graphicData>
        </a:graphic>
      </p:graphicFrame>
      <p:sp>
        <p:nvSpPr>
          <p:cNvPr id="7" name="Text 49">
            <a:extLst>
              <a:ext uri="{FF2B5EF4-FFF2-40B4-BE49-F238E27FC236}">
                <a16:creationId xmlns:a16="http://schemas.microsoft.com/office/drawing/2014/main" id="{9296B234-072B-D55E-AB51-AF4C16508990}"/>
              </a:ext>
            </a:extLst>
          </p:cNvPr>
          <p:cNvSpPr/>
          <p:nvPr/>
        </p:nvSpPr>
        <p:spPr>
          <a:xfrm>
            <a:off x="931" y="6655110"/>
            <a:ext cx="11430000" cy="20116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Source: </a:t>
            </a:r>
            <a:r>
              <a:rPr lang="en-US" sz="850">
                <a:solidFill>
                  <a:srgbClr val="0070C0"/>
                </a:solidFill>
                <a:ea typeface="+mn-lt"/>
                <a:cs typeface="+mn-lt"/>
              </a:rPr>
              <a:t>https://ir.doordash.com/news/news-details/2026/DoorDash-Releases-Fourth-Quarter-and-Full-Year-2025-Financial-Results/default.aspx</a:t>
            </a:r>
            <a:endParaRPr lang="en-US" sz="850"/>
          </a:p>
        </p:txBody>
      </p:sp>
    </p:spTree>
    <p:extLst>
      <p:ext uri="{BB962C8B-B14F-4D97-AF65-F5344CB8AC3E}">
        <p14:creationId xmlns:p14="http://schemas.microsoft.com/office/powerpoint/2010/main" val="136889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49AC1D7E-2C1C-0B4A-2E26-68E21A41D899}"/>
              </a:ext>
            </a:extLst>
          </p:cNvPr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83B0DEBF-FE86-C808-3AAA-A38907A68398}"/>
              </a:ext>
            </a:extLst>
          </p:cNvPr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000" b="1">
                <a:solidFill>
                  <a:srgbClr val="FFFFFF"/>
                </a:solidFill>
                <a:ea typeface="Calibri"/>
                <a:cs typeface="Calibri"/>
              </a:rPr>
              <a:t>Total Orders Overview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28B101-227C-BD76-A4D2-19DF53AA3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50" y="1116823"/>
            <a:ext cx="11372216" cy="559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81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7680" y="85344"/>
            <a:ext cx="85344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00" b="1">
                <a:latin typeface="Calibri"/>
                <a:ea typeface="Calibri"/>
                <a:cs typeface="Calibri"/>
              </a:rPr>
              <a:t>Key Operating Metrics</a:t>
            </a:r>
            <a:endParaRPr lang="en-US" sz="2900">
              <a:latin typeface="Calibri"/>
              <a:ea typeface="Calibri"/>
              <a:cs typeface="Calibri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0728960" y="97536"/>
            <a:ext cx="1219200" cy="463296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728960" y="97536"/>
            <a:ext cx="12192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33"/>
          </a:p>
        </p:txBody>
      </p:sp>
      <p:sp>
        <p:nvSpPr>
          <p:cNvPr id="5" name="Shape 3"/>
          <p:cNvSpPr/>
          <p:nvPr/>
        </p:nvSpPr>
        <p:spPr>
          <a:xfrm>
            <a:off x="0" y="670560"/>
            <a:ext cx="12192000" cy="36576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87680" y="877824"/>
            <a:ext cx="3048000" cy="1158240"/>
          </a:xfrm>
          <a:prstGeom prst="rect">
            <a:avLst/>
          </a:prstGeom>
          <a:solidFill>
            <a:srgbClr val="3A3A3A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87680" y="877824"/>
            <a:ext cx="85344" cy="1158240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70560" y="950976"/>
            <a:ext cx="280416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FF3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2,161M</a:t>
            </a:r>
            <a:endParaRPr lang="en-US" sz="3200"/>
          </a:p>
        </p:txBody>
      </p:sp>
      <p:sp>
        <p:nvSpPr>
          <p:cNvPr id="9" name="Text 7"/>
          <p:cNvSpPr/>
          <p:nvPr/>
        </p:nvSpPr>
        <p:spPr>
          <a:xfrm>
            <a:off x="670560" y="1609344"/>
            <a:ext cx="280416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Total Orders</a:t>
            </a:r>
            <a:endParaRPr lang="en-US" sz="1333"/>
          </a:p>
        </p:txBody>
      </p:sp>
      <p:sp>
        <p:nvSpPr>
          <p:cNvPr id="10" name="Shape 8"/>
          <p:cNvSpPr/>
          <p:nvPr/>
        </p:nvSpPr>
        <p:spPr>
          <a:xfrm>
            <a:off x="3901440" y="877824"/>
            <a:ext cx="3048000" cy="1158240"/>
          </a:xfrm>
          <a:prstGeom prst="rect">
            <a:avLst/>
          </a:prstGeom>
          <a:solidFill>
            <a:srgbClr val="3A3A3A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901440" y="877824"/>
            <a:ext cx="85344" cy="1158240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084320" y="950976"/>
            <a:ext cx="280416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FF3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2,583M</a:t>
            </a:r>
            <a:endParaRPr lang="en-US" sz="3200"/>
          </a:p>
        </p:txBody>
      </p:sp>
      <p:sp>
        <p:nvSpPr>
          <p:cNvPr id="13" name="Text 11"/>
          <p:cNvSpPr/>
          <p:nvPr/>
        </p:nvSpPr>
        <p:spPr>
          <a:xfrm>
            <a:off x="4084320" y="1609344"/>
            <a:ext cx="280416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Total Orders</a:t>
            </a:r>
            <a:endParaRPr lang="en-US" sz="1333"/>
          </a:p>
        </p:txBody>
      </p:sp>
      <p:sp>
        <p:nvSpPr>
          <p:cNvPr id="14" name="Shape 12"/>
          <p:cNvSpPr/>
          <p:nvPr/>
        </p:nvSpPr>
        <p:spPr>
          <a:xfrm>
            <a:off x="7315200" y="877824"/>
            <a:ext cx="3048000" cy="1158240"/>
          </a:xfrm>
          <a:prstGeom prst="rect">
            <a:avLst/>
          </a:prstGeom>
          <a:solidFill>
            <a:srgbClr val="3A3A3A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315200" y="877824"/>
            <a:ext cx="85344" cy="1158240"/>
          </a:xfrm>
          <a:prstGeom prst="rect">
            <a:avLst/>
          </a:prstGeom>
          <a:solidFill>
            <a:srgbClr val="FF3008"/>
          </a:solidFill>
          <a:ln w="12700">
            <a:solidFill>
              <a:srgbClr val="FF30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498080" y="950976"/>
            <a:ext cx="280416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FF3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3,172M</a:t>
            </a:r>
            <a:endParaRPr lang="en-US" sz="3200"/>
          </a:p>
        </p:txBody>
      </p:sp>
      <p:sp>
        <p:nvSpPr>
          <p:cNvPr id="17" name="Text 15"/>
          <p:cNvSpPr/>
          <p:nvPr/>
        </p:nvSpPr>
        <p:spPr>
          <a:xfrm>
            <a:off x="7498080" y="1609344"/>
            <a:ext cx="280416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>
                <a:solidFill>
                  <a:srgbClr val="D0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Total Orders</a:t>
            </a:r>
            <a:endParaRPr lang="en-US" sz="1333"/>
          </a:p>
        </p:txBody>
      </p:sp>
      <p:sp>
        <p:nvSpPr>
          <p:cNvPr id="18" name="Text 16"/>
          <p:cNvSpPr/>
          <p:nvPr/>
        </p:nvSpPr>
        <p:spPr>
          <a:xfrm>
            <a:off x="3901440" y="2097024"/>
            <a:ext cx="13411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4CAF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+20% Y/Y</a:t>
            </a:r>
            <a:endParaRPr lang="en-US" sz="1333"/>
          </a:p>
        </p:txBody>
      </p:sp>
      <p:sp>
        <p:nvSpPr>
          <p:cNvPr id="19" name="Text 17"/>
          <p:cNvSpPr/>
          <p:nvPr/>
        </p:nvSpPr>
        <p:spPr>
          <a:xfrm>
            <a:off x="7315200" y="2097024"/>
            <a:ext cx="13411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4CAF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+23% Y/Y</a:t>
            </a:r>
            <a:endParaRPr lang="en-US" sz="1333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950431"/>
              </p:ext>
            </p:extLst>
          </p:nvPr>
        </p:nvGraphicFramePr>
        <p:xfrm>
          <a:off x="487680" y="2377440"/>
          <a:ext cx="11216640" cy="3706368"/>
        </p:xfrm>
        <a:graphic>
          <a:graphicData uri="http://schemas.openxmlformats.org/drawingml/2006/table">
            <a:tbl>
              <a:tblPr/>
              <a:tblGrid>
                <a:gridCol w="463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32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(in millions, except percentages)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0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0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0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0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Orders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2,161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2,583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3,172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Total Orders Y/Y growth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Marketplace GOV ($M)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$66,771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$80,231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$102,018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Marketplace GOV Y/Y growth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3008"/>
                          </a:solidFill>
                          <a:latin typeface="Calibri"/>
                          <a:ea typeface="Calibri"/>
                          <a:cs typeface="Calibri"/>
                        </a:rPr>
                        <a:t>Revenue ($B)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22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30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$8,635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22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30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$10,722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22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FF30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$13,717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2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Revenue Y/Y growth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3D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Net Revenue Margin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i="1">
                          <a:solidFill>
                            <a:srgbClr val="D0D0D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" name="Text 18"/>
          <p:cNvSpPr/>
          <p:nvPr/>
        </p:nvSpPr>
        <p:spPr>
          <a:xfrm>
            <a:off x="487680" y="6559296"/>
            <a:ext cx="85344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DoorDash 10-K (2025)  |  GOV = Gross Order Value</a:t>
            </a:r>
            <a:endParaRPr lang="en-US" sz="1067"/>
          </a:p>
        </p:txBody>
      </p:sp>
      <p:sp>
        <p:nvSpPr>
          <p:cNvPr id="22" name="Text 19"/>
          <p:cNvSpPr/>
          <p:nvPr/>
        </p:nvSpPr>
        <p:spPr>
          <a:xfrm>
            <a:off x="11704320" y="6559296"/>
            <a:ext cx="36576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000" b="1">
                <a:solidFill>
                  <a:srgbClr val="FFFFFF"/>
                </a:solidFill>
                <a:ea typeface="Calibri"/>
                <a:cs typeface="Calibri"/>
              </a:rPr>
              <a:t>DASH Revenue Overview </a:t>
            </a:r>
          </a:p>
        </p:txBody>
      </p:sp>
      <p:sp>
        <p:nvSpPr>
          <p:cNvPr id="4" name="Shape 2"/>
          <p:cNvSpPr/>
          <p:nvPr/>
        </p:nvSpPr>
        <p:spPr>
          <a:xfrm>
            <a:off x="10652760" y="0"/>
            <a:ext cx="1536192" cy="960120"/>
          </a:xfrm>
          <a:prstGeom prst="rect">
            <a:avLst/>
          </a:prstGeom>
          <a:solidFill>
            <a:srgbClr val="FF30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119710" y="1004211"/>
            <a:ext cx="3017520" cy="38404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US Online Food Delivery</a:t>
            </a:r>
            <a:endParaRPr lang="en-US" sz="1400">
              <a:latin typeface="Calibri"/>
              <a:ea typeface="Calibri"/>
              <a:cs typeface="Calibri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74320" y="6492240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</a:t>
            </a:r>
            <a:r>
              <a:rPr lang="en-US" sz="850" u="sng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Grand View Research</a:t>
            </a:r>
            <a:r>
              <a:rPr lang="en-US" sz="85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850" u="sng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DoorDash IR</a:t>
            </a:r>
            <a:endParaRPr lang="en-US" sz="850"/>
          </a:p>
        </p:txBody>
      </p:sp>
      <p:sp>
        <p:nvSpPr>
          <p:cNvPr id="52" name="Text 50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/>
          </a:p>
        </p:txBody>
      </p:sp>
      <p:sp>
        <p:nvSpPr>
          <p:cNvPr id="57" name="Text 17">
            <a:extLst>
              <a:ext uri="{FF2B5EF4-FFF2-40B4-BE49-F238E27FC236}">
                <a16:creationId xmlns:a16="http://schemas.microsoft.com/office/drawing/2014/main" id="{4D8D6FBA-6679-4F7E-D494-C947FB8323D8}"/>
              </a:ext>
            </a:extLst>
          </p:cNvPr>
          <p:cNvSpPr/>
          <p:nvPr/>
        </p:nvSpPr>
        <p:spPr>
          <a:xfrm>
            <a:off x="-65593" y="2598182"/>
            <a:ext cx="3023337" cy="83878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700" b="1">
                <a:solidFill>
                  <a:srgbClr val="1A1A1A"/>
                </a:solidFill>
                <a:ea typeface="Calibri"/>
                <a:cs typeface="Calibri"/>
              </a:rPr>
              <a:t>DoorDash (DASH)</a:t>
            </a:r>
          </a:p>
        </p:txBody>
      </p:sp>
      <p:sp>
        <p:nvSpPr>
          <p:cNvPr id="58" name="Text 18">
            <a:extLst>
              <a:ext uri="{FF2B5EF4-FFF2-40B4-BE49-F238E27FC236}">
                <a16:creationId xmlns:a16="http://schemas.microsoft.com/office/drawing/2014/main" id="{33F12F87-C16F-BEE7-C9BE-0BD35CDF9B39}"/>
              </a:ext>
            </a:extLst>
          </p:cNvPr>
          <p:cNvSpPr/>
          <p:nvPr/>
        </p:nvSpPr>
        <p:spPr>
          <a:xfrm>
            <a:off x="-138061" y="3036923"/>
            <a:ext cx="3017520" cy="38404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20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We Project It To Grow</a:t>
            </a:r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61" name="Text 19">
            <a:extLst>
              <a:ext uri="{FF2B5EF4-FFF2-40B4-BE49-F238E27FC236}">
                <a16:creationId xmlns:a16="http://schemas.microsoft.com/office/drawing/2014/main" id="{23ABE896-2B6C-1B5E-553B-E206F640BE55}"/>
              </a:ext>
            </a:extLst>
          </p:cNvPr>
          <p:cNvSpPr/>
          <p:nvPr/>
        </p:nvSpPr>
        <p:spPr>
          <a:xfrm rot="-10800000" flipV="1">
            <a:off x="-367518" y="2739399"/>
            <a:ext cx="3635748" cy="166691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800" b="1">
                <a:solidFill>
                  <a:srgbClr val="FF3008"/>
                </a:solidFill>
                <a:latin typeface="Calibri"/>
                <a:ea typeface="Calibri"/>
                <a:cs typeface="Calibri"/>
              </a:rPr>
              <a:t>20.2% CAGR</a:t>
            </a:r>
            <a:endParaRPr lang="en-US" sz="3800">
              <a:latin typeface="Calibri"/>
              <a:ea typeface="Calibri"/>
              <a:cs typeface="Calibri"/>
            </a:endParaRPr>
          </a:p>
        </p:txBody>
      </p:sp>
      <p:sp>
        <p:nvSpPr>
          <p:cNvPr id="62" name="Text 20">
            <a:extLst>
              <a:ext uri="{FF2B5EF4-FFF2-40B4-BE49-F238E27FC236}">
                <a16:creationId xmlns:a16="http://schemas.microsoft.com/office/drawing/2014/main" id="{CB3C2B76-71A1-5C16-B26E-EF7443DAB13F}"/>
              </a:ext>
            </a:extLst>
          </p:cNvPr>
          <p:cNvSpPr/>
          <p:nvPr/>
        </p:nvSpPr>
        <p:spPr>
          <a:xfrm>
            <a:off x="-217947" y="3860788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– 2030</a:t>
            </a:r>
            <a:endParaRPr lang="en-US" sz="1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72842C-F91B-99E5-D6A2-55C5B38BE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7162" y="942319"/>
            <a:ext cx="9271891" cy="58575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Revenue Breakdown</a:t>
            </a:r>
            <a:endParaRPr lang="en-US" sz="2800">
              <a:latin typeface="Calibri"/>
              <a:ea typeface="Calibri"/>
              <a:cs typeface="Calibri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0835640" y="0"/>
            <a:ext cx="1356055" cy="777240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5" name="Text 3"/>
          <p:cNvSpPr/>
          <p:nvPr/>
        </p:nvSpPr>
        <p:spPr>
          <a:xfrm>
            <a:off x="10835640" y="0"/>
            <a:ext cx="13560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365760" y="65836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DoorDash 10-K (FY2025) | Note: No individual country outside the U.S. represented 10%+ of consolidated revenue.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365760" y="914400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Becoming the Growth Engine</a:t>
            </a:r>
            <a:endParaRPr lang="en-US" sz="1600"/>
          </a:p>
        </p:txBody>
      </p:sp>
      <p:sp>
        <p:nvSpPr>
          <p:cNvPr id="9" name="Shape 7"/>
          <p:cNvSpPr/>
          <p:nvPr/>
        </p:nvSpPr>
        <p:spPr>
          <a:xfrm>
            <a:off x="365760" y="1417320"/>
            <a:ext cx="4937760" cy="141732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0" name="Shape 8"/>
          <p:cNvSpPr/>
          <p:nvPr/>
        </p:nvSpPr>
        <p:spPr>
          <a:xfrm>
            <a:off x="365760" y="1417320"/>
            <a:ext cx="91440" cy="14173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1" name="Text 9"/>
          <p:cNvSpPr/>
          <p:nvPr/>
        </p:nvSpPr>
        <p:spPr>
          <a:xfrm>
            <a:off x="640080" y="149047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Revenue (2025)</a:t>
            </a:r>
            <a:endParaRPr lang="en-US" sz="1100"/>
          </a:p>
        </p:txBody>
      </p:sp>
      <p:sp>
        <p:nvSpPr>
          <p:cNvPr id="12" name="Text 10"/>
          <p:cNvSpPr/>
          <p:nvPr/>
        </p:nvSpPr>
        <p:spPr>
          <a:xfrm>
            <a:off x="640080" y="176479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$11.5B</a:t>
            </a:r>
            <a:endParaRPr lang="en-US" sz="2800"/>
          </a:p>
        </p:txBody>
      </p:sp>
      <p:sp>
        <p:nvSpPr>
          <p:cNvPr id="13" name="Text 11"/>
          <p:cNvSpPr/>
          <p:nvPr/>
        </p:nvSpPr>
        <p:spPr>
          <a:xfrm>
            <a:off x="3657600" y="18288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+21.9% YoY</a:t>
            </a:r>
            <a:endParaRPr lang="en-US" sz="1300"/>
          </a:p>
        </p:txBody>
      </p:sp>
      <p:sp>
        <p:nvSpPr>
          <p:cNvPr id="14" name="Text 12"/>
          <p:cNvSpPr/>
          <p:nvPr/>
        </p:nvSpPr>
        <p:spPr>
          <a:xfrm>
            <a:off x="640080" y="23317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Mature segment scaling steadily; durable cash engine</a:t>
            </a:r>
            <a:endParaRPr lang="en-US" sz="1100"/>
          </a:p>
        </p:txBody>
      </p:sp>
      <p:sp>
        <p:nvSpPr>
          <p:cNvPr id="15" name="Shape 13"/>
          <p:cNvSpPr/>
          <p:nvPr/>
        </p:nvSpPr>
        <p:spPr>
          <a:xfrm>
            <a:off x="365760" y="3017520"/>
            <a:ext cx="4937760" cy="141732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6" name="Shape 14"/>
          <p:cNvSpPr/>
          <p:nvPr/>
        </p:nvSpPr>
        <p:spPr>
          <a:xfrm>
            <a:off x="365760" y="3017520"/>
            <a:ext cx="91440" cy="1417320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7" name="Text 15"/>
          <p:cNvSpPr/>
          <p:nvPr/>
        </p:nvSpPr>
        <p:spPr>
          <a:xfrm>
            <a:off x="640080" y="309067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Revenue (2025)</a:t>
            </a:r>
            <a:endParaRPr lang="en-US" sz="1100"/>
          </a:p>
        </p:txBody>
      </p:sp>
      <p:sp>
        <p:nvSpPr>
          <p:cNvPr id="18" name="Text 16"/>
          <p:cNvSpPr/>
          <p:nvPr/>
        </p:nvSpPr>
        <p:spPr>
          <a:xfrm>
            <a:off x="640080" y="336499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$2.2B</a:t>
            </a:r>
            <a:endParaRPr lang="en-US" sz="2800"/>
          </a:p>
        </p:txBody>
      </p:sp>
      <p:sp>
        <p:nvSpPr>
          <p:cNvPr id="19" name="Text 17"/>
          <p:cNvSpPr/>
          <p:nvPr/>
        </p:nvSpPr>
        <p:spPr>
          <a:xfrm>
            <a:off x="3657600" y="34290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>
                <a:solidFill>
                  <a:srgbClr val="EB1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+71.1% YoY</a:t>
            </a:r>
            <a:endParaRPr lang="en-US" sz="1300"/>
          </a:p>
        </p:txBody>
      </p:sp>
      <p:sp>
        <p:nvSpPr>
          <p:cNvPr id="20" name="Text 18"/>
          <p:cNvSpPr/>
          <p:nvPr/>
        </p:nvSpPr>
        <p:spPr>
          <a:xfrm>
            <a:off x="64008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Wolt + Deliveroo flywheel accelerating across 25+ markets</a:t>
            </a:r>
            <a:endParaRPr lang="en-US" sz="1100"/>
          </a:p>
        </p:txBody>
      </p:sp>
      <p:sp>
        <p:nvSpPr>
          <p:cNvPr id="21" name="Shape 19"/>
          <p:cNvSpPr/>
          <p:nvPr/>
        </p:nvSpPr>
        <p:spPr>
          <a:xfrm>
            <a:off x="365760" y="4617720"/>
            <a:ext cx="4937760" cy="141732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2" name="Shape 20"/>
          <p:cNvSpPr/>
          <p:nvPr/>
        </p:nvSpPr>
        <p:spPr>
          <a:xfrm>
            <a:off x="365760" y="4617720"/>
            <a:ext cx="91440" cy="141732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3" name="Text 21"/>
          <p:cNvSpPr/>
          <p:nvPr/>
        </p:nvSpPr>
        <p:spPr>
          <a:xfrm>
            <a:off x="640080" y="469087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Mix Shift</a:t>
            </a:r>
            <a:endParaRPr lang="en-US" sz="1100"/>
          </a:p>
        </p:txBody>
      </p:sp>
      <p:sp>
        <p:nvSpPr>
          <p:cNvPr id="24" name="Text 22"/>
          <p:cNvSpPr/>
          <p:nvPr/>
        </p:nvSpPr>
        <p:spPr>
          <a:xfrm>
            <a:off x="640080" y="496519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9.9% → 16.5%</a:t>
            </a:r>
            <a:endParaRPr lang="en-US" sz="2800"/>
          </a:p>
        </p:txBody>
      </p:sp>
      <p:sp>
        <p:nvSpPr>
          <p:cNvPr id="25" name="Text 23"/>
          <p:cNvSpPr/>
          <p:nvPr/>
        </p:nvSpPr>
        <p:spPr>
          <a:xfrm>
            <a:off x="3657600" y="50292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→ 2025</a:t>
            </a:r>
            <a:endParaRPr lang="en-US" sz="1300"/>
          </a:p>
        </p:txBody>
      </p:sp>
      <p:sp>
        <p:nvSpPr>
          <p:cNvPr id="26" name="Text 24"/>
          <p:cNvSpPr/>
          <p:nvPr/>
        </p:nvSpPr>
        <p:spPr>
          <a:xfrm>
            <a:off x="640080" y="55321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Geographic exposure re-rating in just two fiscal years</a:t>
            </a:r>
            <a:endParaRPr lang="en-US" sz="1100"/>
          </a:p>
        </p:txBody>
      </p:sp>
      <p:sp>
        <p:nvSpPr>
          <p:cNvPr id="27" name="Text 25"/>
          <p:cNvSpPr/>
          <p:nvPr/>
        </p:nvSpPr>
        <p:spPr>
          <a:xfrm>
            <a:off x="5669280" y="1417320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by Geography ($M)</a:t>
            </a:r>
            <a:endParaRPr lang="en-US" sz="1400"/>
          </a:p>
        </p:txBody>
      </p:sp>
      <p:graphicFrame>
        <p:nvGraphicFramePr>
          <p:cNvPr id="28" name="Table 0"/>
          <p:cNvGraphicFramePr>
            <a:graphicFrameLocks noGrp="1"/>
          </p:cNvGraphicFramePr>
          <p:nvPr/>
        </p:nvGraphicFramePr>
        <p:xfrm>
          <a:off x="5669280" y="1828800"/>
          <a:ext cx="6126480" cy="2304288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($ in millions)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2023A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2024A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2025A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United States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$7,781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$9,403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$11,460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$854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$1,319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$2,257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Revenue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$8,635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$10,722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$13,717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i="1">
                          <a:solidFill>
                            <a:srgbClr val="5959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YoY Growth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i="1">
                          <a:solidFill>
                            <a:srgbClr val="5959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i="1">
                          <a:solidFill>
                            <a:srgbClr val="5959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+24.2%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i="1">
                          <a:solidFill>
                            <a:srgbClr val="5959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+27.9%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EB1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 % of Total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EB1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EB1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12.3%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>
                          <a:solidFill>
                            <a:srgbClr val="EB1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" name="Shape 26"/>
          <p:cNvSpPr/>
          <p:nvPr/>
        </p:nvSpPr>
        <p:spPr>
          <a:xfrm>
            <a:off x="5669280" y="5029200"/>
            <a:ext cx="6126480" cy="1188720"/>
          </a:xfrm>
          <a:prstGeom prst="rect">
            <a:avLst/>
          </a:prstGeom>
          <a:solidFill>
            <a:srgbClr val="FFE8E2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30" name="Text 27"/>
          <p:cNvSpPr/>
          <p:nvPr/>
        </p:nvSpPr>
        <p:spPr>
          <a:xfrm>
            <a:off x="5852160" y="51206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>
                <a:solidFill>
                  <a:srgbClr val="EB1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</a:t>
            </a:r>
            <a:endParaRPr lang="en-US" sz="1000"/>
          </a:p>
        </p:txBody>
      </p:sp>
      <p:sp>
        <p:nvSpPr>
          <p:cNvPr id="31" name="Text 28"/>
          <p:cNvSpPr/>
          <p:nvPr/>
        </p:nvSpPr>
        <p:spPr>
          <a:xfrm>
            <a:off x="5852160" y="5394960"/>
            <a:ext cx="5760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is growing 3x+ faster than the U.S. and now drives ~17% of revenue. The Wolt acquisition is paying off and underpins forward-period growth assumptions in our DCF.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536627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4377"/>
            <a:ext cx="12191695" cy="7772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Stock Performance</a:t>
            </a:r>
            <a:endParaRPr lang="en-US" sz="2800"/>
          </a:p>
        </p:txBody>
      </p:sp>
      <p:sp>
        <p:nvSpPr>
          <p:cNvPr id="4" name="Shape 2"/>
          <p:cNvSpPr/>
          <p:nvPr/>
        </p:nvSpPr>
        <p:spPr>
          <a:xfrm>
            <a:off x="10835640" y="0"/>
            <a:ext cx="1356055" cy="777240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5" name="Text 3"/>
          <p:cNvSpPr/>
          <p:nvPr/>
        </p:nvSpPr>
        <p:spPr>
          <a:xfrm>
            <a:off x="10835640" y="0"/>
            <a:ext cx="13560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365760" y="65836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Yahoo Finance, MacroTrends, DoorDash IR | Prices as of last close 04/29/26.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365760" y="914400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Peak Euphoria to Re-Rating</a:t>
            </a: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36576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Action Snapshot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365760" y="1783080"/>
            <a:ext cx="1764792" cy="109728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1" name="Text 9"/>
          <p:cNvSpPr/>
          <p:nvPr/>
        </p:nvSpPr>
        <p:spPr>
          <a:xfrm>
            <a:off x="457200" y="1874520"/>
            <a:ext cx="1581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Close (4/29/26)</a:t>
            </a:r>
            <a:endParaRPr lang="en-US" sz="950"/>
          </a:p>
        </p:txBody>
      </p:sp>
      <p:sp>
        <p:nvSpPr>
          <p:cNvPr id="12" name="Text 10"/>
          <p:cNvSpPr/>
          <p:nvPr/>
        </p:nvSpPr>
        <p:spPr>
          <a:xfrm>
            <a:off x="457200" y="2194560"/>
            <a:ext cx="1581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$169.33</a:t>
            </a:r>
            <a:endParaRPr lang="en-US" sz="2400"/>
          </a:p>
        </p:txBody>
      </p:sp>
      <p:sp>
        <p:nvSpPr>
          <p:cNvPr id="13" name="Shape 11"/>
          <p:cNvSpPr/>
          <p:nvPr/>
        </p:nvSpPr>
        <p:spPr>
          <a:xfrm>
            <a:off x="2221992" y="1783080"/>
            <a:ext cx="1764792" cy="109728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4" name="Text 12"/>
          <p:cNvSpPr/>
          <p:nvPr/>
        </p:nvSpPr>
        <p:spPr>
          <a:xfrm>
            <a:off x="2313432" y="1874520"/>
            <a:ext cx="1581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52-Week High (10/16/25)</a:t>
            </a:r>
            <a:endParaRPr lang="en-US" sz="950"/>
          </a:p>
        </p:txBody>
      </p:sp>
      <p:sp>
        <p:nvSpPr>
          <p:cNvPr id="15" name="Text 13"/>
          <p:cNvSpPr/>
          <p:nvPr/>
        </p:nvSpPr>
        <p:spPr>
          <a:xfrm>
            <a:off x="2313432" y="2194560"/>
            <a:ext cx="1581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$285.50</a:t>
            </a:r>
            <a:endParaRPr lang="en-US" sz="2400"/>
          </a:p>
        </p:txBody>
      </p:sp>
      <p:sp>
        <p:nvSpPr>
          <p:cNvPr id="16" name="Shape 14"/>
          <p:cNvSpPr/>
          <p:nvPr/>
        </p:nvSpPr>
        <p:spPr>
          <a:xfrm>
            <a:off x="4078224" y="1783080"/>
            <a:ext cx="1764792" cy="109728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7" name="Text 15"/>
          <p:cNvSpPr/>
          <p:nvPr/>
        </p:nvSpPr>
        <p:spPr>
          <a:xfrm>
            <a:off x="4169664" y="1874520"/>
            <a:ext cx="1581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52-Week Low (3/27/26)</a:t>
            </a:r>
            <a:endParaRPr lang="en-US" sz="950"/>
          </a:p>
        </p:txBody>
      </p:sp>
      <p:sp>
        <p:nvSpPr>
          <p:cNvPr id="18" name="Text 16"/>
          <p:cNvSpPr/>
          <p:nvPr/>
        </p:nvSpPr>
        <p:spPr>
          <a:xfrm>
            <a:off x="4169664" y="2194560"/>
            <a:ext cx="1581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$143.30</a:t>
            </a:r>
            <a:endParaRPr lang="en-US" sz="2400"/>
          </a:p>
        </p:txBody>
      </p:sp>
      <p:sp>
        <p:nvSpPr>
          <p:cNvPr id="19" name="Shape 17"/>
          <p:cNvSpPr/>
          <p:nvPr/>
        </p:nvSpPr>
        <p:spPr>
          <a:xfrm>
            <a:off x="365760" y="3017520"/>
            <a:ext cx="1764792" cy="109728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0" name="Text 18"/>
          <p:cNvSpPr/>
          <p:nvPr/>
        </p:nvSpPr>
        <p:spPr>
          <a:xfrm>
            <a:off x="457200" y="3108960"/>
            <a:ext cx="1581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YTD 2026 Return</a:t>
            </a:r>
            <a:endParaRPr lang="en-US" sz="950"/>
          </a:p>
        </p:txBody>
      </p:sp>
      <p:sp>
        <p:nvSpPr>
          <p:cNvPr id="21" name="Text 19"/>
          <p:cNvSpPr/>
          <p:nvPr/>
        </p:nvSpPr>
        <p:spPr>
          <a:xfrm>
            <a:off x="457200" y="3429000"/>
            <a:ext cx="1581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EB1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−35%</a:t>
            </a:r>
            <a:endParaRPr lang="en-US" sz="2400"/>
          </a:p>
        </p:txBody>
      </p:sp>
      <p:sp>
        <p:nvSpPr>
          <p:cNvPr id="22" name="Shape 20"/>
          <p:cNvSpPr/>
          <p:nvPr/>
        </p:nvSpPr>
        <p:spPr>
          <a:xfrm>
            <a:off x="2221992" y="3017520"/>
            <a:ext cx="1764792" cy="109728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3" name="Text 21"/>
          <p:cNvSpPr/>
          <p:nvPr/>
        </p:nvSpPr>
        <p:spPr>
          <a:xfrm>
            <a:off x="2313432" y="3108960"/>
            <a:ext cx="1581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1-Year Return</a:t>
            </a:r>
            <a:endParaRPr lang="en-US" sz="950"/>
          </a:p>
        </p:txBody>
      </p:sp>
      <p:sp>
        <p:nvSpPr>
          <p:cNvPr id="24" name="Text 22"/>
          <p:cNvSpPr/>
          <p:nvPr/>
        </p:nvSpPr>
        <p:spPr>
          <a:xfrm>
            <a:off x="2313432" y="3429000"/>
            <a:ext cx="1581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~0.7%</a:t>
            </a:r>
            <a:endParaRPr lang="en-US" sz="2400"/>
          </a:p>
        </p:txBody>
      </p:sp>
      <p:sp>
        <p:nvSpPr>
          <p:cNvPr id="25" name="Shape 23"/>
          <p:cNvSpPr/>
          <p:nvPr/>
        </p:nvSpPr>
        <p:spPr>
          <a:xfrm>
            <a:off x="4078224" y="3017520"/>
            <a:ext cx="1764792" cy="1097280"/>
          </a:xfrm>
          <a:prstGeom prst="rect">
            <a:avLst/>
          </a:prstGeom>
          <a:solidFill>
            <a:srgbClr val="F7F7F7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6" name="Text 24"/>
          <p:cNvSpPr/>
          <p:nvPr/>
        </p:nvSpPr>
        <p:spPr>
          <a:xfrm>
            <a:off x="4169664" y="3108960"/>
            <a:ext cx="1581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1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Recent Low</a:t>
            </a:r>
            <a:endParaRPr lang="en-US" sz="950"/>
          </a:p>
        </p:txBody>
      </p:sp>
      <p:sp>
        <p:nvSpPr>
          <p:cNvPr id="27" name="Text 25"/>
          <p:cNvSpPr/>
          <p:nvPr/>
        </p:nvSpPr>
        <p:spPr>
          <a:xfrm>
            <a:off x="4169664" y="3429000"/>
            <a:ext cx="1581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+18%</a:t>
            </a:r>
            <a:endParaRPr lang="en-US" sz="2400"/>
          </a:p>
        </p:txBody>
      </p:sp>
      <p:sp>
        <p:nvSpPr>
          <p:cNvPr id="28" name="Shape 26"/>
          <p:cNvSpPr/>
          <p:nvPr/>
        </p:nvSpPr>
        <p:spPr>
          <a:xfrm>
            <a:off x="365760" y="4572000"/>
            <a:ext cx="5532120" cy="178308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9" name="Text 27"/>
          <p:cNvSpPr/>
          <p:nvPr/>
        </p:nvSpPr>
        <p:spPr>
          <a:xfrm>
            <a:off x="548640" y="4709160"/>
            <a:ext cx="5166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>
                <a:solidFill>
                  <a:srgbClr val="EB1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CONSOLIDATION VIEW</a:t>
            </a:r>
            <a:endParaRPr lang="en-US" sz="1000"/>
          </a:p>
        </p:txBody>
      </p:sp>
      <p:sp>
        <p:nvSpPr>
          <p:cNvPr id="30" name="Text 28"/>
          <p:cNvSpPr/>
          <p:nvPr/>
        </p:nvSpPr>
        <p:spPr>
          <a:xfrm>
            <a:off x="548640" y="5029200"/>
            <a:ext cx="5166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has consolidated near $165–$175 after a 50% drawdown from the October 2025 peak. With Q1 2026 earnings on May 11, near-term direction depends on the credibility of management's guidance reset — a setup that supports our Hold thesis.</a:t>
            </a:r>
            <a:endParaRPr lang="en-US" sz="1200"/>
          </a:p>
        </p:txBody>
      </p:sp>
      <p:sp>
        <p:nvSpPr>
          <p:cNvPr id="31" name="Text 29"/>
          <p:cNvSpPr/>
          <p:nvPr/>
        </p:nvSpPr>
        <p:spPr>
          <a:xfrm>
            <a:off x="6126480" y="141732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Drivers</a:t>
            </a:r>
            <a:endParaRPr lang="en-US" sz="1400"/>
          </a:p>
        </p:txBody>
      </p:sp>
      <p:sp>
        <p:nvSpPr>
          <p:cNvPr id="32" name="Shape 30"/>
          <p:cNvSpPr/>
          <p:nvPr/>
        </p:nvSpPr>
        <p:spPr>
          <a:xfrm>
            <a:off x="6126480" y="1783080"/>
            <a:ext cx="5760720" cy="1161288"/>
          </a:xfrm>
          <a:prstGeom prst="rect">
            <a:avLst/>
          </a:prstGeom>
          <a:solidFill>
            <a:srgbClr val="FFFFFF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33" name="Shape 31"/>
          <p:cNvSpPr/>
          <p:nvPr/>
        </p:nvSpPr>
        <p:spPr>
          <a:xfrm>
            <a:off x="6126480" y="1783080"/>
            <a:ext cx="73152" cy="1161288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34" name="Shape 32"/>
          <p:cNvSpPr/>
          <p:nvPr/>
        </p:nvSpPr>
        <p:spPr>
          <a:xfrm>
            <a:off x="6309360" y="1984248"/>
            <a:ext cx="502920" cy="502920"/>
          </a:xfrm>
          <a:prstGeom prst="ellipse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35" name="Text 33"/>
          <p:cNvSpPr/>
          <p:nvPr/>
        </p:nvSpPr>
        <p:spPr>
          <a:xfrm>
            <a:off x="6309360" y="19842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/>
          </a:p>
        </p:txBody>
      </p:sp>
      <p:sp>
        <p:nvSpPr>
          <p:cNvPr id="36" name="Text 34"/>
          <p:cNvSpPr/>
          <p:nvPr/>
        </p:nvSpPr>
        <p:spPr>
          <a:xfrm>
            <a:off x="6949440" y="19202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2025 Earnings Miss (Feb 2026)</a:t>
            </a:r>
            <a:endParaRPr lang="en-US" sz="1300"/>
          </a:p>
        </p:txBody>
      </p:sp>
      <p:sp>
        <p:nvSpPr>
          <p:cNvPr id="37" name="Text 35"/>
          <p:cNvSpPr/>
          <p:nvPr/>
        </p:nvSpPr>
        <p:spPr>
          <a:xfrm>
            <a:off x="6949440" y="228600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 and bottom-line miss vs. consensus and soft 2026 guidance triggered the initial selloff despite robust GOV growth.</a:t>
            </a:r>
            <a:endParaRPr lang="en-US" sz="1050"/>
          </a:p>
        </p:txBody>
      </p:sp>
      <p:sp>
        <p:nvSpPr>
          <p:cNvPr id="38" name="Shape 36"/>
          <p:cNvSpPr/>
          <p:nvPr/>
        </p:nvSpPr>
        <p:spPr>
          <a:xfrm>
            <a:off x="6126480" y="3017520"/>
            <a:ext cx="5760720" cy="1161288"/>
          </a:xfrm>
          <a:prstGeom prst="rect">
            <a:avLst/>
          </a:prstGeom>
          <a:solidFill>
            <a:srgbClr val="FFFFFF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39" name="Shape 37"/>
          <p:cNvSpPr/>
          <p:nvPr/>
        </p:nvSpPr>
        <p:spPr>
          <a:xfrm>
            <a:off x="6126480" y="3017520"/>
            <a:ext cx="73152" cy="1161288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40" name="Shape 38"/>
          <p:cNvSpPr/>
          <p:nvPr/>
        </p:nvSpPr>
        <p:spPr>
          <a:xfrm>
            <a:off x="6309360" y="3218688"/>
            <a:ext cx="502920" cy="502920"/>
          </a:xfrm>
          <a:prstGeom prst="ellipse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41" name="Text 39"/>
          <p:cNvSpPr/>
          <p:nvPr/>
        </p:nvSpPr>
        <p:spPr>
          <a:xfrm>
            <a:off x="6309360" y="32186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/>
          </a:p>
        </p:txBody>
      </p:sp>
      <p:sp>
        <p:nvSpPr>
          <p:cNvPr id="42" name="Text 40"/>
          <p:cNvSpPr/>
          <p:nvPr/>
        </p:nvSpPr>
        <p:spPr>
          <a:xfrm>
            <a:off x="6949440" y="31546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Headwinds</a:t>
            </a:r>
            <a:endParaRPr lang="en-US" sz="1300"/>
          </a:p>
        </p:txBody>
      </p:sp>
      <p:sp>
        <p:nvSpPr>
          <p:cNvPr id="43" name="Text 41"/>
          <p:cNvSpPr/>
          <p:nvPr/>
        </p:nvSpPr>
        <p:spPr>
          <a:xfrm>
            <a:off x="6949440" y="352044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Australian landmark minimum-pay deal for delivery workers reignited courier reclassification fears; NYC operations dispute added uncertainty.</a:t>
            </a:r>
            <a:endParaRPr lang="en-US" sz="1050"/>
          </a:p>
        </p:txBody>
      </p:sp>
      <p:sp>
        <p:nvSpPr>
          <p:cNvPr id="44" name="Shape 42"/>
          <p:cNvSpPr/>
          <p:nvPr/>
        </p:nvSpPr>
        <p:spPr>
          <a:xfrm>
            <a:off x="6126480" y="4251960"/>
            <a:ext cx="5760720" cy="1161288"/>
          </a:xfrm>
          <a:prstGeom prst="rect">
            <a:avLst/>
          </a:prstGeom>
          <a:solidFill>
            <a:srgbClr val="FFFFFF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45" name="Shape 43"/>
          <p:cNvSpPr/>
          <p:nvPr/>
        </p:nvSpPr>
        <p:spPr>
          <a:xfrm>
            <a:off x="6126480" y="4251960"/>
            <a:ext cx="73152" cy="1161288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46" name="Shape 44"/>
          <p:cNvSpPr/>
          <p:nvPr/>
        </p:nvSpPr>
        <p:spPr>
          <a:xfrm>
            <a:off x="6309360" y="4453128"/>
            <a:ext cx="502920" cy="502920"/>
          </a:xfrm>
          <a:prstGeom prst="ellipse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47" name="Text 45"/>
          <p:cNvSpPr/>
          <p:nvPr/>
        </p:nvSpPr>
        <p:spPr>
          <a:xfrm>
            <a:off x="6309360" y="44531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/>
          </a:p>
        </p:txBody>
      </p:sp>
      <p:sp>
        <p:nvSpPr>
          <p:cNvPr id="48" name="Text 46"/>
          <p:cNvSpPr/>
          <p:nvPr/>
        </p:nvSpPr>
        <p:spPr>
          <a:xfrm>
            <a:off x="6949440" y="43891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 Reset</a:t>
            </a:r>
            <a:endParaRPr lang="en-US" sz="1300"/>
          </a:p>
        </p:txBody>
      </p:sp>
      <p:sp>
        <p:nvSpPr>
          <p:cNvPr id="49" name="Text 47"/>
          <p:cNvSpPr/>
          <p:nvPr/>
        </p:nvSpPr>
        <p:spPr>
          <a:xfrm>
            <a:off x="6949440" y="475488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had run from ~$140 to $285 in 2025 (+100%); P/E expanded to ~130x at peak. Multiple compression on rising rates and growth deceleration.</a:t>
            </a:r>
            <a:endParaRPr lang="en-US" sz="1050"/>
          </a:p>
        </p:txBody>
      </p:sp>
      <p:sp>
        <p:nvSpPr>
          <p:cNvPr id="50" name="Shape 48"/>
          <p:cNvSpPr/>
          <p:nvPr/>
        </p:nvSpPr>
        <p:spPr>
          <a:xfrm>
            <a:off x="6126480" y="5486400"/>
            <a:ext cx="5760720" cy="1161288"/>
          </a:xfrm>
          <a:prstGeom prst="rect">
            <a:avLst/>
          </a:prstGeom>
          <a:solidFill>
            <a:srgbClr val="FFFFFF"/>
          </a:solidFill>
          <a:ln w="635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51" name="Shape 49"/>
          <p:cNvSpPr/>
          <p:nvPr/>
        </p:nvSpPr>
        <p:spPr>
          <a:xfrm>
            <a:off x="6126480" y="5486400"/>
            <a:ext cx="73152" cy="1161288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52" name="Shape 50"/>
          <p:cNvSpPr/>
          <p:nvPr/>
        </p:nvSpPr>
        <p:spPr>
          <a:xfrm>
            <a:off x="6309360" y="5687568"/>
            <a:ext cx="502920" cy="50292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53" name="Text 51"/>
          <p:cNvSpPr/>
          <p:nvPr/>
        </p:nvSpPr>
        <p:spPr>
          <a:xfrm>
            <a:off x="6309360" y="5687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/>
          </a:p>
        </p:txBody>
      </p:sp>
      <p:sp>
        <p:nvSpPr>
          <p:cNvPr id="54" name="Text 52"/>
          <p:cNvSpPr/>
          <p:nvPr/>
        </p:nvSpPr>
        <p:spPr>
          <a:xfrm>
            <a:off x="6949440" y="56235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 Catalysts (April 2026)</a:t>
            </a:r>
            <a:endParaRPr lang="en-US" sz="1300"/>
          </a:p>
        </p:txBody>
      </p:sp>
      <p:sp>
        <p:nvSpPr>
          <p:cNvPr id="55" name="Text 53"/>
          <p:cNvSpPr/>
          <p:nvPr/>
        </p:nvSpPr>
        <p:spPr>
          <a:xfrm>
            <a:off x="6949440" y="59893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 Locker partnership, Also/Rivian autonomous delivery JV, $5B buyback execution, and exit from four unprofitable markets signal capital discipline.</a:t>
            </a:r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537271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Thesis</a:t>
            </a:r>
            <a:endParaRPr lang="en-US" sz="2800"/>
          </a:p>
        </p:txBody>
      </p:sp>
      <p:sp>
        <p:nvSpPr>
          <p:cNvPr id="4" name="Shape 2"/>
          <p:cNvSpPr/>
          <p:nvPr/>
        </p:nvSpPr>
        <p:spPr>
          <a:xfrm>
            <a:off x="10835640" y="0"/>
            <a:ext cx="1356055" cy="777240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5" name="Text 3"/>
          <p:cNvSpPr/>
          <p:nvPr/>
        </p:nvSpPr>
        <p:spPr>
          <a:xfrm>
            <a:off x="10835640" y="0"/>
            <a:ext cx="13560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365760" y="65836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DoorDash IR, NERC analysis | DCF intrinsic value $176.30 vs. last close $169.33.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/>
          </a:p>
        </p:txBody>
      </p:sp>
      <p:sp>
        <p:nvSpPr>
          <p:cNvPr id="9" name="Shape 7"/>
          <p:cNvSpPr/>
          <p:nvPr/>
        </p:nvSpPr>
        <p:spPr>
          <a:xfrm>
            <a:off x="365760" y="1371600"/>
            <a:ext cx="5715000" cy="3520440"/>
          </a:xfrm>
          <a:prstGeom prst="rect">
            <a:avLst/>
          </a:prstGeom>
          <a:solidFill>
            <a:srgbClr val="EAF1F8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0" name="Shape 8"/>
          <p:cNvSpPr/>
          <p:nvPr/>
        </p:nvSpPr>
        <p:spPr>
          <a:xfrm>
            <a:off x="365760" y="1371600"/>
            <a:ext cx="5715000" cy="50292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1" name="Text 9"/>
          <p:cNvSpPr/>
          <p:nvPr/>
        </p:nvSpPr>
        <p:spPr>
          <a:xfrm>
            <a:off x="502920" y="1371600"/>
            <a:ext cx="5440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WE LIKE IT</a:t>
            </a:r>
            <a:endParaRPr lang="en-US" sz="1400"/>
          </a:p>
        </p:txBody>
      </p:sp>
      <p:sp>
        <p:nvSpPr>
          <p:cNvPr id="13" name="Text 11"/>
          <p:cNvSpPr/>
          <p:nvPr/>
        </p:nvSpPr>
        <p:spPr>
          <a:xfrm>
            <a:off x="502920" y="2286000"/>
            <a:ext cx="544068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dominance: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67% U.S. share vs. 23% Uber Eats — widening, not narrowing</a:t>
            </a:r>
            <a:endParaRPr lang="en-US" sz="115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Profitability inflection: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GAAP profit 2024 ($123M) → $935M in 2025 (+660% YoY)</a:t>
            </a:r>
            <a:endParaRPr lang="en-US" sz="115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generation: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$2.4B operating cash flow (2025); net cash positive</a:t>
            </a:r>
            <a:endParaRPr lang="en-US" sz="115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flywheel: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Wolt revenue +71% YoY; intl. mix climbed from 10% to 17%</a:t>
            </a:r>
            <a:endParaRPr lang="en-US" sz="115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discipline: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$5B buyback program + exited four unprofitable markets</a:t>
            </a:r>
            <a:endParaRPr lang="en-US" sz="1150"/>
          </a:p>
        </p:txBody>
      </p:sp>
      <p:sp>
        <p:nvSpPr>
          <p:cNvPr id="14" name="Shape 12"/>
          <p:cNvSpPr/>
          <p:nvPr/>
        </p:nvSpPr>
        <p:spPr>
          <a:xfrm>
            <a:off x="6263640" y="1371600"/>
            <a:ext cx="5715000" cy="3520440"/>
          </a:xfrm>
          <a:prstGeom prst="rect">
            <a:avLst/>
          </a:prstGeom>
          <a:solidFill>
            <a:srgbClr val="FFE8E2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5" name="Shape 13"/>
          <p:cNvSpPr/>
          <p:nvPr/>
        </p:nvSpPr>
        <p:spPr>
          <a:xfrm>
            <a:off x="6263640" y="1371600"/>
            <a:ext cx="5715000" cy="502920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16" name="Text 14"/>
          <p:cNvSpPr/>
          <p:nvPr/>
        </p:nvSpPr>
        <p:spPr>
          <a:xfrm>
            <a:off x="6400800" y="1371600"/>
            <a:ext cx="5440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WE WAIT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6400800" y="2286000"/>
            <a:ext cx="544068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 balanced: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~78x TTM P/E and ~35x EV/EBITDA — premium leaves little margin</a:t>
            </a:r>
            <a:endParaRPr lang="en-US" sz="115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deceleration: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our model: 30.5% (2026E) → 19.3% (2027E) → 17.0% (2030E)</a:t>
            </a:r>
            <a:endParaRPr lang="en-US" sz="115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overhang: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Aus. minimum-pay precedent; reclassification risk; FTC fee scrutiny</a:t>
            </a:r>
            <a:endParaRPr lang="en-US" sz="115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 expansion unproven: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margin path 10.7% → 22.5% by 2030E assumes efficient scaling</a:t>
            </a:r>
            <a:endParaRPr lang="en-US" sz="115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Guidance credibility: </a:t>
            </a:r>
            <a:r>
              <a:rPr lang="en-US" sz="115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2026 guide post-Q4 miss; market wants reset before re-rating</a:t>
            </a:r>
            <a:endParaRPr lang="en-US" sz="1150"/>
          </a:p>
        </p:txBody>
      </p:sp>
      <p:sp>
        <p:nvSpPr>
          <p:cNvPr id="19" name="Shape 17"/>
          <p:cNvSpPr/>
          <p:nvPr/>
        </p:nvSpPr>
        <p:spPr>
          <a:xfrm>
            <a:off x="365760" y="5029200"/>
            <a:ext cx="11475720" cy="14173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0" name="Shape 18"/>
          <p:cNvSpPr/>
          <p:nvPr/>
        </p:nvSpPr>
        <p:spPr>
          <a:xfrm>
            <a:off x="365760" y="5029200"/>
            <a:ext cx="137160" cy="1417320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1" name="Text 19"/>
          <p:cNvSpPr/>
          <p:nvPr/>
        </p:nvSpPr>
        <p:spPr>
          <a:xfrm>
            <a:off x="640080" y="51206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EB1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VIEW</a:t>
            </a:r>
            <a:endParaRPr lang="en-US" sz="1100"/>
          </a:p>
        </p:txBody>
      </p:sp>
      <p:sp>
        <p:nvSpPr>
          <p:cNvPr id="22" name="Text 20"/>
          <p:cNvSpPr/>
          <p:nvPr/>
        </p:nvSpPr>
        <p:spPr>
          <a:xfrm>
            <a:off x="640080" y="544068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DoorDash is a best-in-class operator, but at $169 the stock trades roughly in line with our DCF intrinsic value of </a:t>
            </a:r>
            <a:r>
              <a:rPr lang="en-US" sz="1300" b="1">
                <a:solidFill>
                  <a:srgbClr val="EB1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$176.30 (~4% upside)</a:t>
            </a:r>
            <a:r>
              <a:rPr lang="en-U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The bull case is largely priced in — we'd be more constructive on a pullback below $150 or evidence of accelerating EBITDA margin expansion.</a:t>
            </a:r>
            <a:endParaRPr lang="en-US" sz="1300"/>
          </a:p>
        </p:txBody>
      </p:sp>
      <p:sp>
        <p:nvSpPr>
          <p:cNvPr id="23" name="Shape 21"/>
          <p:cNvSpPr/>
          <p:nvPr/>
        </p:nvSpPr>
        <p:spPr>
          <a:xfrm>
            <a:off x="8686800" y="5486400"/>
            <a:ext cx="960120" cy="457200"/>
          </a:xfrm>
          <a:prstGeom prst="rect">
            <a:avLst/>
          </a:prstGeom>
          <a:solidFill>
            <a:srgbClr val="EB1700"/>
          </a:solidFill>
          <a:ln w="12700">
            <a:solidFill>
              <a:srgbClr val="EB1700"/>
            </a:solidFill>
            <a:prstDash val="solid"/>
          </a:ln>
        </p:spPr>
        <p:txBody>
          <a:bodyPr/>
          <a:lstStyle/>
          <a:p>
            <a:endParaRPr lang="en-MX"/>
          </a:p>
        </p:txBody>
      </p:sp>
      <p:sp>
        <p:nvSpPr>
          <p:cNvPr id="24" name="Text 22"/>
          <p:cNvSpPr/>
          <p:nvPr/>
        </p:nvSpPr>
        <p:spPr>
          <a:xfrm>
            <a:off x="8686800" y="5486400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</a:t>
            </a:r>
            <a:endParaRPr lang="en-US" sz="1400"/>
          </a:p>
        </p:txBody>
      </p:sp>
      <p:sp>
        <p:nvSpPr>
          <p:cNvPr id="25" name="Text 23"/>
          <p:cNvSpPr/>
          <p:nvPr/>
        </p:nvSpPr>
        <p:spPr>
          <a:xfrm>
            <a:off x="9784080" y="54406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10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</a:t>
            </a:r>
            <a:endParaRPr lang="en-US" sz="900"/>
          </a:p>
        </p:txBody>
      </p:sp>
      <p:sp>
        <p:nvSpPr>
          <p:cNvPr id="26" name="Text 24"/>
          <p:cNvSpPr/>
          <p:nvPr/>
        </p:nvSpPr>
        <p:spPr>
          <a:xfrm>
            <a:off x="9784080" y="562356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$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177</a:t>
            </a:r>
            <a:endParaRPr lang="en-US" sz="1800"/>
          </a:p>
        </p:txBody>
      </p:sp>
      <p:sp>
        <p:nvSpPr>
          <p:cNvPr id="27" name="Text 25"/>
          <p:cNvSpPr/>
          <p:nvPr/>
        </p:nvSpPr>
        <p:spPr>
          <a:xfrm>
            <a:off x="10835640" y="54406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10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900"/>
          </a:p>
        </p:txBody>
      </p:sp>
      <p:sp>
        <p:nvSpPr>
          <p:cNvPr id="28" name="Text 26"/>
          <p:cNvSpPr/>
          <p:nvPr/>
        </p:nvSpPr>
        <p:spPr>
          <a:xfrm>
            <a:off x="10835640" y="562356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$169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27099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3048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Statement Projections</a:t>
            </a:r>
          </a:p>
        </p:txBody>
      </p:sp>
      <p:sp>
        <p:nvSpPr>
          <p:cNvPr id="4" name="Shape 2"/>
          <p:cNvSpPr/>
          <p:nvPr/>
        </p:nvSpPr>
        <p:spPr>
          <a:xfrm>
            <a:off x="10652760" y="0"/>
            <a:ext cx="1536192" cy="960120"/>
          </a:xfrm>
          <a:prstGeom prst="rect">
            <a:avLst/>
          </a:prstGeom>
          <a:solidFill>
            <a:srgbClr val="FF30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00"/>
          </a:p>
        </p:txBody>
      </p:sp>
      <p:pic>
        <p:nvPicPr>
          <p:cNvPr id="340" name="Picture 339">
            <a:extLst>
              <a:ext uri="{FF2B5EF4-FFF2-40B4-BE49-F238E27FC236}">
                <a16:creationId xmlns:a16="http://schemas.microsoft.com/office/drawing/2014/main" id="{B8B5D483-40D3-8E9E-BE6E-FF90006CD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786" y="879495"/>
            <a:ext cx="7687748" cy="58015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CA44ED-F9B2-3F55-A3B9-0A2042279C2E}"/>
              </a:ext>
            </a:extLst>
          </p:cNvPr>
          <p:cNvSpPr txBox="1"/>
          <p:nvPr/>
        </p:nvSpPr>
        <p:spPr>
          <a:xfrm>
            <a:off x="424721" y="1710369"/>
            <a:ext cx="393310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>
                <a:ea typeface="+mn-lt"/>
                <a:cs typeface="+mn-lt"/>
              </a:rPr>
              <a:t>Volume Driven Revenue Growth</a:t>
            </a:r>
            <a:r>
              <a:rPr lang="en-US">
                <a:ea typeface="+mn-lt"/>
                <a:cs typeface="+mn-lt"/>
              </a:rPr>
              <a:t>: Marketplace GOV increasing by 23.6% CAGR compared to Net Revenue Margin remaining flat (13.4%)</a:t>
            </a:r>
          </a:p>
          <a:p>
            <a:pPr marL="285750" indent="-285750">
              <a:buFont typeface="Arial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D70CEF-DC95-3A58-F048-2E921CADC6AC}"/>
              </a:ext>
            </a:extLst>
          </p:cNvPr>
          <p:cNvSpPr txBox="1"/>
          <p:nvPr/>
        </p:nvSpPr>
        <p:spPr>
          <a:xfrm>
            <a:off x="424719" y="3590787"/>
            <a:ext cx="3933103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Revenue growth to remain elevated near term as DoorDash expands merchants, retailers, grocery/retail categories, </a:t>
            </a:r>
            <a:r>
              <a:rPr lang="en-US" err="1">
                <a:ea typeface="+mn-lt"/>
                <a:cs typeface="+mn-lt"/>
              </a:rPr>
              <a:t>DashPass</a:t>
            </a:r>
            <a:r>
              <a:rPr lang="en-US">
                <a:ea typeface="+mn-lt"/>
                <a:cs typeface="+mn-lt"/>
              </a:rPr>
              <a:t>/Wolt+/Deliveroo Plus membership, and international reach.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240" y="27432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Operating and Balance Sheet Account Projections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10652760" y="0"/>
            <a:ext cx="1536192" cy="960120"/>
          </a:xfrm>
          <a:prstGeom prst="rect">
            <a:avLst/>
          </a:prstGeom>
          <a:solidFill>
            <a:srgbClr val="FF30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/>
          </a:p>
        </p:txBody>
      </p:sp>
      <p:sp>
        <p:nvSpPr>
          <p:cNvPr id="250" name="Text 248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/>
          </a:p>
        </p:txBody>
      </p:sp>
      <p:pic>
        <p:nvPicPr>
          <p:cNvPr id="252" name="Picture 251">
            <a:extLst>
              <a:ext uri="{FF2B5EF4-FFF2-40B4-BE49-F238E27FC236}">
                <a16:creationId xmlns:a16="http://schemas.microsoft.com/office/drawing/2014/main" id="{7566B22F-EF14-57A7-B8AD-D1BD41A64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00" y="987552"/>
            <a:ext cx="8225717" cy="539620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4572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DCF Projections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10652760" y="0"/>
            <a:ext cx="1536192" cy="960120"/>
          </a:xfrm>
          <a:prstGeom prst="rect">
            <a:avLst/>
          </a:prstGeom>
          <a:solidFill>
            <a:srgbClr val="FF30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/>
          </a:p>
        </p:txBody>
      </p:sp>
      <p:sp>
        <p:nvSpPr>
          <p:cNvPr id="120" name="Text 118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/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ED5BE2DF-01DE-F2C8-E073-71FD8DE59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0120"/>
            <a:ext cx="9765407" cy="3381116"/>
          </a:xfrm>
          <a:prstGeom prst="rect">
            <a:avLst/>
          </a:prstGeom>
        </p:spPr>
      </p:pic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CED6C9B8-189C-5F34-E252-AB9B52ED7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5312" y="962179"/>
            <a:ext cx="2885151" cy="4552643"/>
          </a:xfrm>
          <a:prstGeom prst="rect">
            <a:avLst/>
          </a:prstGeom>
        </p:spPr>
      </p:pic>
      <p:pic>
        <p:nvPicPr>
          <p:cNvPr id="8" name="Picture 7" descr="A screen shot of a screen">
            <a:extLst>
              <a:ext uri="{FF2B5EF4-FFF2-40B4-BE49-F238E27FC236}">
                <a16:creationId xmlns:a16="http://schemas.microsoft.com/office/drawing/2014/main" id="{E1C33A14-148F-6634-C006-6F76EECCE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" y="5518661"/>
            <a:ext cx="3237578" cy="1351320"/>
          </a:xfrm>
          <a:prstGeom prst="rect">
            <a:avLst/>
          </a:prstGeom>
        </p:spPr>
      </p:pic>
      <p:pic>
        <p:nvPicPr>
          <p:cNvPr id="9" name="Picture 8" descr="A screen shot of a graph&#10;&#10;AI-generated content may be incorrect.">
            <a:extLst>
              <a:ext uri="{FF2B5EF4-FFF2-40B4-BE49-F238E27FC236}">
                <a16:creationId xmlns:a16="http://schemas.microsoft.com/office/drawing/2014/main" id="{FF312789-7020-52BA-8D71-597A5AC807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29" y="4338331"/>
            <a:ext cx="3247102" cy="135224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"/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</a:rPr>
              <a:t>Comparable Company Analysis &amp; Valuation Cross-Check</a:t>
            </a:r>
          </a:p>
        </p:txBody>
      </p:sp>
      <p:sp>
        <p:nvSpPr>
          <p:cNvPr id="99" name="r"/>
          <p:cNvSpPr/>
          <p:nvPr/>
        </p:nvSpPr>
        <p:spPr>
          <a:xfrm>
            <a:off x="10652760" y="0"/>
            <a:ext cx="1539240" cy="9601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</a:rPr>
              <a:t>DASH</a:t>
            </a:r>
          </a:p>
        </p:txBody>
      </p:sp>
      <p:sp>
        <p:nvSpPr>
          <p:cNvPr id="100" name="r"/>
          <p:cNvSpPr/>
          <p:nvPr/>
        </p:nvSpPr>
        <p:spPr>
          <a:xfrm>
            <a:off x="137160" y="1000000"/>
            <a:ext cx="11817840" cy="29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7160" y="1050000"/>
            <a:ext cx="11737840" cy="2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</a:rPr>
              <a:t>PEER MULTIPLES  |  Source: Bloomberg RV 04/24/26  |  Primary peers: Uber + Grab</a:t>
            </a:r>
          </a:p>
        </p:txBody>
      </p:sp>
      <p:sp>
        <p:nvSpPr>
          <p:cNvPr id="101" name="r"/>
          <p:cNvSpPr/>
          <p:nvPr/>
        </p:nvSpPr>
        <p:spPr>
          <a:xfrm>
            <a:off x="137160" y="1300000"/>
            <a:ext cx="199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57160" y="1315000"/>
            <a:ext cx="196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</a:rPr>
              <a:t>Company</a:t>
            </a:r>
          </a:p>
        </p:txBody>
      </p:sp>
      <p:sp>
        <p:nvSpPr>
          <p:cNvPr id="102" name="r"/>
          <p:cNvSpPr/>
          <p:nvPr/>
        </p:nvSpPr>
        <p:spPr>
          <a:xfrm>
            <a:off x="2137160" y="1300000"/>
            <a:ext cx="94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157160" y="1315000"/>
            <a:ext cx="91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</a:rPr>
              <a:t>Mkt Cap</a:t>
            </a:r>
          </a:p>
        </p:txBody>
      </p:sp>
      <p:sp>
        <p:nvSpPr>
          <p:cNvPr id="103" name="r"/>
          <p:cNvSpPr/>
          <p:nvPr/>
        </p:nvSpPr>
        <p:spPr>
          <a:xfrm>
            <a:off x="3087160" y="1300000"/>
            <a:ext cx="104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107160" y="1315000"/>
            <a:ext cx="101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</a:rPr>
              <a:t>EV/EBITDA LTM</a:t>
            </a:r>
          </a:p>
        </p:txBody>
      </p:sp>
      <p:sp>
        <p:nvSpPr>
          <p:cNvPr id="104" name="r"/>
          <p:cNvSpPr/>
          <p:nvPr/>
        </p:nvSpPr>
        <p:spPr>
          <a:xfrm>
            <a:off x="4137160" y="1300000"/>
            <a:ext cx="104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57160" y="1315000"/>
            <a:ext cx="101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</a:rPr>
              <a:t>EV/EBITDA FY1</a:t>
            </a:r>
          </a:p>
        </p:txBody>
      </p:sp>
      <p:sp>
        <p:nvSpPr>
          <p:cNvPr id="105" name="r"/>
          <p:cNvSpPr/>
          <p:nvPr/>
        </p:nvSpPr>
        <p:spPr>
          <a:xfrm>
            <a:off x="5187160" y="1300000"/>
            <a:ext cx="104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07160" y="1315000"/>
            <a:ext cx="101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</a:rPr>
              <a:t>EV/EBITDA FY2</a:t>
            </a:r>
          </a:p>
        </p:txBody>
      </p:sp>
      <p:sp>
        <p:nvSpPr>
          <p:cNvPr id="106" name="r"/>
          <p:cNvSpPr/>
          <p:nvPr/>
        </p:nvSpPr>
        <p:spPr>
          <a:xfrm>
            <a:off x="6237160" y="1300000"/>
            <a:ext cx="89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57160" y="1315000"/>
            <a:ext cx="86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</a:rPr>
              <a:t>EV/Rev</a:t>
            </a:r>
          </a:p>
        </p:txBody>
      </p:sp>
      <p:sp>
        <p:nvSpPr>
          <p:cNvPr id="107" name="r"/>
          <p:cNvSpPr/>
          <p:nvPr/>
        </p:nvSpPr>
        <p:spPr>
          <a:xfrm>
            <a:off x="7137160" y="1300000"/>
            <a:ext cx="104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57160" y="1315000"/>
            <a:ext cx="101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</a:rPr>
              <a:t>Rev Growth</a:t>
            </a:r>
          </a:p>
        </p:txBody>
      </p:sp>
      <p:sp>
        <p:nvSpPr>
          <p:cNvPr id="108" name="r"/>
          <p:cNvSpPr/>
          <p:nvPr/>
        </p:nvSpPr>
        <p:spPr>
          <a:xfrm>
            <a:off x="8187160" y="1300000"/>
            <a:ext cx="176184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07160" y="1315000"/>
            <a:ext cx="172784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</a:rPr>
              <a:t>DASH Premium</a:t>
            </a:r>
          </a:p>
        </p:txBody>
      </p:sp>
      <p:sp>
        <p:nvSpPr>
          <p:cNvPr id="109" name="r"/>
          <p:cNvSpPr/>
          <p:nvPr/>
        </p:nvSpPr>
        <p:spPr>
          <a:xfrm>
            <a:off x="137160" y="1625000"/>
            <a:ext cx="199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59160" y="1670000"/>
            <a:ext cx="19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0000"/>
                </a:solidFill>
              </a:rPr>
              <a:t>DOORDASH (DASH)</a:t>
            </a:r>
          </a:p>
        </p:txBody>
      </p:sp>
      <p:sp>
        <p:nvSpPr>
          <p:cNvPr id="110" name="r"/>
          <p:cNvSpPr/>
          <p:nvPr/>
        </p:nvSpPr>
        <p:spPr>
          <a:xfrm>
            <a:off x="2137160" y="1625000"/>
            <a:ext cx="9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159160" y="1670000"/>
            <a:ext cx="9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$74B</a:t>
            </a:r>
          </a:p>
        </p:txBody>
      </p:sp>
      <p:sp>
        <p:nvSpPr>
          <p:cNvPr id="111" name="r"/>
          <p:cNvSpPr/>
          <p:nvPr/>
        </p:nvSpPr>
        <p:spPr>
          <a:xfrm>
            <a:off x="3087160" y="1625000"/>
            <a:ext cx="10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109160" y="167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40.3x</a:t>
            </a:r>
          </a:p>
        </p:txBody>
      </p:sp>
      <p:sp>
        <p:nvSpPr>
          <p:cNvPr id="112" name="r"/>
          <p:cNvSpPr/>
          <p:nvPr/>
        </p:nvSpPr>
        <p:spPr>
          <a:xfrm>
            <a:off x="4137160" y="1625000"/>
            <a:ext cx="10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159160" y="167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20.5x</a:t>
            </a:r>
          </a:p>
        </p:txBody>
      </p:sp>
      <p:sp>
        <p:nvSpPr>
          <p:cNvPr id="113" name="r"/>
          <p:cNvSpPr/>
          <p:nvPr/>
        </p:nvSpPr>
        <p:spPr>
          <a:xfrm>
            <a:off x="5187160" y="1625000"/>
            <a:ext cx="10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209160" y="167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15.5x</a:t>
            </a:r>
          </a:p>
        </p:txBody>
      </p:sp>
      <p:sp>
        <p:nvSpPr>
          <p:cNvPr id="114" name="r"/>
          <p:cNvSpPr/>
          <p:nvPr/>
        </p:nvSpPr>
        <p:spPr>
          <a:xfrm>
            <a:off x="6237160" y="1625000"/>
            <a:ext cx="89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59160" y="1670000"/>
            <a:ext cx="8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3.9x</a:t>
            </a:r>
          </a:p>
        </p:txBody>
      </p:sp>
      <p:sp>
        <p:nvSpPr>
          <p:cNvPr id="115" name="r"/>
          <p:cNvSpPr/>
          <p:nvPr/>
        </p:nvSpPr>
        <p:spPr>
          <a:xfrm>
            <a:off x="7137160" y="1625000"/>
            <a:ext cx="10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159160" y="167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28%</a:t>
            </a:r>
          </a:p>
        </p:txBody>
      </p:sp>
      <p:sp>
        <p:nvSpPr>
          <p:cNvPr id="116" name="r"/>
          <p:cNvSpPr/>
          <p:nvPr/>
        </p:nvSpPr>
        <p:spPr>
          <a:xfrm>
            <a:off x="8187160" y="1625000"/>
            <a:ext cx="176184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09160" y="1670000"/>
            <a:ext cx="172384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—</a:t>
            </a:r>
          </a:p>
        </p:txBody>
      </p:sp>
      <p:sp>
        <p:nvSpPr>
          <p:cNvPr id="117" name="r"/>
          <p:cNvSpPr/>
          <p:nvPr/>
        </p:nvSpPr>
        <p:spPr>
          <a:xfrm>
            <a:off x="137160" y="1940000"/>
            <a:ext cx="199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59160" y="1985000"/>
            <a:ext cx="19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</a:rPr>
              <a:t>Uber Technologies</a:t>
            </a:r>
          </a:p>
        </p:txBody>
      </p:sp>
      <p:sp>
        <p:nvSpPr>
          <p:cNvPr id="118" name="r"/>
          <p:cNvSpPr/>
          <p:nvPr/>
        </p:nvSpPr>
        <p:spPr>
          <a:xfrm>
            <a:off x="2137160" y="1940000"/>
            <a:ext cx="9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159160" y="1985000"/>
            <a:ext cx="9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$152B</a:t>
            </a:r>
          </a:p>
        </p:txBody>
      </p:sp>
      <p:sp>
        <p:nvSpPr>
          <p:cNvPr id="119" name="r"/>
          <p:cNvSpPr/>
          <p:nvPr/>
        </p:nvSpPr>
        <p:spPr>
          <a:xfrm>
            <a:off x="3087160" y="1940000"/>
            <a:ext cx="10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109160" y="1985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21.9x</a:t>
            </a:r>
          </a:p>
        </p:txBody>
      </p:sp>
      <p:sp>
        <p:nvSpPr>
          <p:cNvPr id="120" name="r"/>
          <p:cNvSpPr/>
          <p:nvPr/>
        </p:nvSpPr>
        <p:spPr>
          <a:xfrm>
            <a:off x="4137160" y="1940000"/>
            <a:ext cx="10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159160" y="1985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14.7x</a:t>
            </a:r>
          </a:p>
        </p:txBody>
      </p:sp>
      <p:sp>
        <p:nvSpPr>
          <p:cNvPr id="121" name="r"/>
          <p:cNvSpPr/>
          <p:nvPr/>
        </p:nvSpPr>
        <p:spPr>
          <a:xfrm>
            <a:off x="5187160" y="1940000"/>
            <a:ext cx="10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209160" y="1985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12.1x</a:t>
            </a:r>
          </a:p>
        </p:txBody>
      </p:sp>
      <p:sp>
        <p:nvSpPr>
          <p:cNvPr id="122" name="r"/>
          <p:cNvSpPr/>
          <p:nvPr/>
        </p:nvSpPr>
        <p:spPr>
          <a:xfrm>
            <a:off x="6237160" y="1940000"/>
            <a:ext cx="89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59160" y="1985000"/>
            <a:ext cx="8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2.6x</a:t>
            </a:r>
          </a:p>
        </p:txBody>
      </p:sp>
      <p:sp>
        <p:nvSpPr>
          <p:cNvPr id="123" name="r"/>
          <p:cNvSpPr/>
          <p:nvPr/>
        </p:nvSpPr>
        <p:spPr>
          <a:xfrm>
            <a:off x="7137160" y="1940000"/>
            <a:ext cx="10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159160" y="1985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18%</a:t>
            </a:r>
          </a:p>
        </p:txBody>
      </p:sp>
      <p:sp>
        <p:nvSpPr>
          <p:cNvPr id="124" name="r"/>
          <p:cNvSpPr/>
          <p:nvPr/>
        </p:nvSpPr>
        <p:spPr>
          <a:xfrm>
            <a:off x="8187160" y="1940000"/>
            <a:ext cx="176184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209160" y="1985000"/>
            <a:ext cx="172384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A000"/>
                </a:solidFill>
              </a:rPr>
              <a:t>+36%</a:t>
            </a:r>
          </a:p>
        </p:txBody>
      </p:sp>
      <p:sp>
        <p:nvSpPr>
          <p:cNvPr id="125" name="r"/>
          <p:cNvSpPr/>
          <p:nvPr/>
        </p:nvSpPr>
        <p:spPr>
          <a:xfrm>
            <a:off x="137160" y="2255000"/>
            <a:ext cx="199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59160" y="2300000"/>
            <a:ext cx="19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</a:rPr>
              <a:t>Grab Holdings</a:t>
            </a:r>
          </a:p>
        </p:txBody>
      </p:sp>
      <p:sp>
        <p:nvSpPr>
          <p:cNvPr id="126" name="r"/>
          <p:cNvSpPr/>
          <p:nvPr/>
        </p:nvSpPr>
        <p:spPr>
          <a:xfrm>
            <a:off x="2137160" y="2255000"/>
            <a:ext cx="9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159160" y="2300000"/>
            <a:ext cx="9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$16B</a:t>
            </a:r>
          </a:p>
        </p:txBody>
      </p:sp>
      <p:sp>
        <p:nvSpPr>
          <p:cNvPr id="127" name="r"/>
          <p:cNvSpPr/>
          <p:nvPr/>
        </p:nvSpPr>
        <p:spPr>
          <a:xfrm>
            <a:off x="3087160" y="2255000"/>
            <a:ext cx="10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109160" y="230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27.4x</a:t>
            </a:r>
          </a:p>
        </p:txBody>
      </p:sp>
      <p:sp>
        <p:nvSpPr>
          <p:cNvPr id="128" name="r"/>
          <p:cNvSpPr/>
          <p:nvPr/>
        </p:nvSpPr>
        <p:spPr>
          <a:xfrm>
            <a:off x="4137160" y="2255000"/>
            <a:ext cx="10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159160" y="230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15.5x</a:t>
            </a:r>
          </a:p>
        </p:txBody>
      </p:sp>
      <p:sp>
        <p:nvSpPr>
          <p:cNvPr id="129" name="r"/>
          <p:cNvSpPr/>
          <p:nvPr/>
        </p:nvSpPr>
        <p:spPr>
          <a:xfrm>
            <a:off x="5187160" y="2255000"/>
            <a:ext cx="10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209160" y="230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10.7x</a:t>
            </a:r>
          </a:p>
        </p:txBody>
      </p:sp>
      <p:sp>
        <p:nvSpPr>
          <p:cNvPr id="130" name="r"/>
          <p:cNvSpPr/>
          <p:nvPr/>
        </p:nvSpPr>
        <p:spPr>
          <a:xfrm>
            <a:off x="6237160" y="2255000"/>
            <a:ext cx="89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259160" y="2300000"/>
            <a:ext cx="8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2.6x</a:t>
            </a:r>
          </a:p>
        </p:txBody>
      </p:sp>
      <p:sp>
        <p:nvSpPr>
          <p:cNvPr id="131" name="r"/>
          <p:cNvSpPr/>
          <p:nvPr/>
        </p:nvSpPr>
        <p:spPr>
          <a:xfrm>
            <a:off x="7137160" y="2255000"/>
            <a:ext cx="10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159160" y="230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20%</a:t>
            </a:r>
          </a:p>
        </p:txBody>
      </p:sp>
      <p:sp>
        <p:nvSpPr>
          <p:cNvPr id="132" name="r"/>
          <p:cNvSpPr/>
          <p:nvPr/>
        </p:nvSpPr>
        <p:spPr>
          <a:xfrm>
            <a:off x="8187160" y="2255000"/>
            <a:ext cx="176184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209160" y="2300000"/>
            <a:ext cx="172384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A000"/>
                </a:solidFill>
              </a:rPr>
              <a:t>+32%</a:t>
            </a:r>
          </a:p>
        </p:txBody>
      </p:sp>
      <p:sp>
        <p:nvSpPr>
          <p:cNvPr id="133" name="r"/>
          <p:cNvSpPr/>
          <p:nvPr/>
        </p:nvSpPr>
        <p:spPr>
          <a:xfrm>
            <a:off x="137160" y="2570000"/>
            <a:ext cx="199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59160" y="2615000"/>
            <a:ext cx="19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</a:rPr>
              <a:t>Lyft Inc.</a:t>
            </a:r>
          </a:p>
        </p:txBody>
      </p:sp>
      <p:sp>
        <p:nvSpPr>
          <p:cNvPr id="134" name="r"/>
          <p:cNvSpPr/>
          <p:nvPr/>
        </p:nvSpPr>
        <p:spPr>
          <a:xfrm>
            <a:off x="2137160" y="2570000"/>
            <a:ext cx="9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159160" y="2615000"/>
            <a:ext cx="9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$6B</a:t>
            </a:r>
          </a:p>
        </p:txBody>
      </p:sp>
      <p:sp>
        <p:nvSpPr>
          <p:cNvPr id="135" name="r"/>
          <p:cNvSpPr/>
          <p:nvPr/>
        </p:nvSpPr>
        <p:spPr>
          <a:xfrm>
            <a:off x="3087160" y="2570000"/>
            <a:ext cx="10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3109160" y="2615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21.4x</a:t>
            </a:r>
          </a:p>
        </p:txBody>
      </p:sp>
      <p:sp>
        <p:nvSpPr>
          <p:cNvPr id="136" name="r"/>
          <p:cNvSpPr/>
          <p:nvPr/>
        </p:nvSpPr>
        <p:spPr>
          <a:xfrm>
            <a:off x="4137160" y="2570000"/>
            <a:ext cx="10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159160" y="2615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7.3x</a:t>
            </a:r>
          </a:p>
        </p:txBody>
      </p:sp>
      <p:sp>
        <p:nvSpPr>
          <p:cNvPr id="137" name="r"/>
          <p:cNvSpPr/>
          <p:nvPr/>
        </p:nvSpPr>
        <p:spPr>
          <a:xfrm>
            <a:off x="5187160" y="2570000"/>
            <a:ext cx="10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209160" y="2615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5.9x</a:t>
            </a:r>
          </a:p>
        </p:txBody>
      </p:sp>
      <p:sp>
        <p:nvSpPr>
          <p:cNvPr id="138" name="r"/>
          <p:cNvSpPr/>
          <p:nvPr/>
        </p:nvSpPr>
        <p:spPr>
          <a:xfrm>
            <a:off x="6237160" y="2570000"/>
            <a:ext cx="89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259160" y="2615000"/>
            <a:ext cx="8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0.7x</a:t>
            </a:r>
          </a:p>
        </p:txBody>
      </p:sp>
      <p:sp>
        <p:nvSpPr>
          <p:cNvPr id="139" name="r"/>
          <p:cNvSpPr/>
          <p:nvPr/>
        </p:nvSpPr>
        <p:spPr>
          <a:xfrm>
            <a:off x="7137160" y="2570000"/>
            <a:ext cx="10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159160" y="2615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</a:rPr>
              <a:t>9%</a:t>
            </a:r>
          </a:p>
        </p:txBody>
      </p:sp>
      <p:sp>
        <p:nvSpPr>
          <p:cNvPr id="140" name="r"/>
          <p:cNvSpPr/>
          <p:nvPr/>
        </p:nvSpPr>
        <p:spPr>
          <a:xfrm>
            <a:off x="8187160" y="2570000"/>
            <a:ext cx="176184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209160" y="2615000"/>
            <a:ext cx="172384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>
                <a:solidFill>
                  <a:srgbClr val="FFA000"/>
                </a:solidFill>
              </a:rPr>
              <a:t>+181%</a:t>
            </a:r>
          </a:p>
        </p:txBody>
      </p:sp>
      <p:sp>
        <p:nvSpPr>
          <p:cNvPr id="141" name="r"/>
          <p:cNvSpPr/>
          <p:nvPr/>
        </p:nvSpPr>
        <p:spPr>
          <a:xfrm>
            <a:off x="137160" y="2885000"/>
            <a:ext cx="1994000" cy="31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59160" y="2930000"/>
            <a:ext cx="19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</a:rPr>
              <a:t>Primary Peer Avg (Uber+Grab)</a:t>
            </a:r>
          </a:p>
        </p:txBody>
      </p:sp>
      <p:sp>
        <p:nvSpPr>
          <p:cNvPr id="142" name="r"/>
          <p:cNvSpPr/>
          <p:nvPr/>
        </p:nvSpPr>
        <p:spPr>
          <a:xfrm>
            <a:off x="2137160" y="2885000"/>
            <a:ext cx="944000" cy="31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2159160" y="2930000"/>
            <a:ext cx="9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—</a:t>
            </a:r>
          </a:p>
        </p:txBody>
      </p:sp>
      <p:sp>
        <p:nvSpPr>
          <p:cNvPr id="143" name="r"/>
          <p:cNvSpPr/>
          <p:nvPr/>
        </p:nvSpPr>
        <p:spPr>
          <a:xfrm>
            <a:off x="3087160" y="2885000"/>
            <a:ext cx="1044000" cy="31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3109160" y="293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24.7x</a:t>
            </a:r>
          </a:p>
        </p:txBody>
      </p:sp>
      <p:sp>
        <p:nvSpPr>
          <p:cNvPr id="144" name="r"/>
          <p:cNvSpPr/>
          <p:nvPr/>
        </p:nvSpPr>
        <p:spPr>
          <a:xfrm>
            <a:off x="4137160" y="2885000"/>
            <a:ext cx="1044000" cy="31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4159160" y="293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15.1x</a:t>
            </a:r>
          </a:p>
        </p:txBody>
      </p:sp>
      <p:sp>
        <p:nvSpPr>
          <p:cNvPr id="145" name="r"/>
          <p:cNvSpPr/>
          <p:nvPr/>
        </p:nvSpPr>
        <p:spPr>
          <a:xfrm>
            <a:off x="5187160" y="2885000"/>
            <a:ext cx="1044000" cy="31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5209160" y="293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11.4x</a:t>
            </a:r>
          </a:p>
        </p:txBody>
      </p:sp>
      <p:sp>
        <p:nvSpPr>
          <p:cNvPr id="146" name="r"/>
          <p:cNvSpPr/>
          <p:nvPr/>
        </p:nvSpPr>
        <p:spPr>
          <a:xfrm>
            <a:off x="6237160" y="2885000"/>
            <a:ext cx="894000" cy="31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259160" y="2930000"/>
            <a:ext cx="85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2.6x</a:t>
            </a:r>
          </a:p>
        </p:txBody>
      </p:sp>
      <p:sp>
        <p:nvSpPr>
          <p:cNvPr id="147" name="r"/>
          <p:cNvSpPr/>
          <p:nvPr/>
        </p:nvSpPr>
        <p:spPr>
          <a:xfrm>
            <a:off x="7137160" y="2885000"/>
            <a:ext cx="1044000" cy="31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7159160" y="2930000"/>
            <a:ext cx="100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~19%</a:t>
            </a:r>
          </a:p>
        </p:txBody>
      </p:sp>
      <p:sp>
        <p:nvSpPr>
          <p:cNvPr id="148" name="r"/>
          <p:cNvSpPr/>
          <p:nvPr/>
        </p:nvSpPr>
        <p:spPr>
          <a:xfrm>
            <a:off x="8187160" y="2885000"/>
            <a:ext cx="1761840" cy="31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209160" y="2930000"/>
            <a:ext cx="172384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</a:rPr>
              <a:t>—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37160" y="3215000"/>
            <a:ext cx="11817840" cy="1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505050"/>
                </a:solidFill>
              </a:rPr>
              <a:t>DASH commands a 36% premium on earnings multiples and 50% on revenue vs Uber+Grab — partly justified by superior growth (28% vs ~19%); partly reflects earnings uncertainty.</a:t>
            </a:r>
          </a:p>
        </p:txBody>
      </p:sp>
      <p:sp>
        <p:nvSpPr>
          <p:cNvPr id="149" name="r"/>
          <p:cNvSpPr/>
          <p:nvPr/>
        </p:nvSpPr>
        <p:spPr>
          <a:xfrm>
            <a:off x="137160" y="3780000"/>
            <a:ext cx="5780000" cy="29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177160" y="3830000"/>
            <a:ext cx="5700000" cy="2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</a:rPr>
              <a:t>HISTORICAL PREMIUM ANALYSIS  (Bloomberg EQRV)</a:t>
            </a:r>
          </a:p>
        </p:txBody>
      </p:sp>
      <p:sp>
        <p:nvSpPr>
          <p:cNvPr id="150" name="r"/>
          <p:cNvSpPr/>
          <p:nvPr/>
        </p:nvSpPr>
        <p:spPr>
          <a:xfrm>
            <a:off x="137160" y="4080000"/>
            <a:ext cx="94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152160" y="4095000"/>
            <a:ext cx="92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</a:rPr>
              <a:t>Metric</a:t>
            </a:r>
          </a:p>
        </p:txBody>
      </p:sp>
      <p:sp>
        <p:nvSpPr>
          <p:cNvPr id="151" name="r"/>
          <p:cNvSpPr/>
          <p:nvPr/>
        </p:nvSpPr>
        <p:spPr>
          <a:xfrm>
            <a:off x="1087160" y="4080000"/>
            <a:ext cx="84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1102160" y="4095000"/>
            <a:ext cx="82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</a:rPr>
              <a:t>Current Prem.</a:t>
            </a:r>
          </a:p>
        </p:txBody>
      </p:sp>
      <p:sp>
        <p:nvSpPr>
          <p:cNvPr id="152" name="r"/>
          <p:cNvSpPr/>
          <p:nvPr/>
        </p:nvSpPr>
        <p:spPr>
          <a:xfrm>
            <a:off x="1937160" y="4080000"/>
            <a:ext cx="89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1952160" y="4095000"/>
            <a:ext cx="87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</a:rPr>
              <a:t>Hist. Avg Prem.</a:t>
            </a:r>
          </a:p>
        </p:txBody>
      </p:sp>
      <p:sp>
        <p:nvSpPr>
          <p:cNvPr id="153" name="r"/>
          <p:cNvSpPr/>
          <p:nvPr/>
        </p:nvSpPr>
        <p:spPr>
          <a:xfrm>
            <a:off x="2837160" y="4080000"/>
            <a:ext cx="72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2852160" y="4095000"/>
            <a:ext cx="70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</a:rPr>
              <a:t>Diff.</a:t>
            </a:r>
          </a:p>
        </p:txBody>
      </p:sp>
      <p:sp>
        <p:nvSpPr>
          <p:cNvPr id="154" name="r"/>
          <p:cNvSpPr/>
          <p:nvPr/>
        </p:nvSpPr>
        <p:spPr>
          <a:xfrm>
            <a:off x="3567160" y="4080000"/>
            <a:ext cx="94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3582160" y="4095000"/>
            <a:ext cx="92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</a:rPr>
              <a:t>Implied Price</a:t>
            </a:r>
          </a:p>
        </p:txBody>
      </p:sp>
      <p:sp>
        <p:nvSpPr>
          <p:cNvPr id="155" name="r"/>
          <p:cNvSpPr/>
          <p:nvPr/>
        </p:nvSpPr>
        <p:spPr>
          <a:xfrm>
            <a:off x="4517160" y="4080000"/>
            <a:ext cx="1394000" cy="32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4532160" y="4095000"/>
            <a:ext cx="1370000" cy="31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</a:rPr>
              <a:t>Signal</a:t>
            </a:r>
          </a:p>
        </p:txBody>
      </p:sp>
      <p:sp>
        <p:nvSpPr>
          <p:cNvPr id="156" name="r"/>
          <p:cNvSpPr/>
          <p:nvPr/>
        </p:nvSpPr>
        <p:spPr>
          <a:xfrm>
            <a:off x="137160" y="4405000"/>
            <a:ext cx="9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152160" y="4450000"/>
            <a:ext cx="9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</a:rPr>
              <a:t>EV/EBITDA</a:t>
            </a:r>
          </a:p>
        </p:txBody>
      </p:sp>
      <p:sp>
        <p:nvSpPr>
          <p:cNvPr id="157" name="r"/>
          <p:cNvSpPr/>
          <p:nvPr/>
        </p:nvSpPr>
        <p:spPr>
          <a:xfrm>
            <a:off x="1087160" y="4405000"/>
            <a:ext cx="8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1102160" y="4450000"/>
            <a:ext cx="8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008030"/>
                </a:solidFill>
              </a:rPr>
              <a:t>+15%</a:t>
            </a:r>
          </a:p>
        </p:txBody>
      </p:sp>
      <p:sp>
        <p:nvSpPr>
          <p:cNvPr id="158" name="r"/>
          <p:cNvSpPr/>
          <p:nvPr/>
        </p:nvSpPr>
        <p:spPr>
          <a:xfrm>
            <a:off x="1937160" y="4405000"/>
            <a:ext cx="89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1952160" y="4450000"/>
            <a:ext cx="87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+46%</a:t>
            </a:r>
          </a:p>
        </p:txBody>
      </p:sp>
      <p:sp>
        <p:nvSpPr>
          <p:cNvPr id="159" name="r"/>
          <p:cNvSpPr/>
          <p:nvPr/>
        </p:nvSpPr>
        <p:spPr>
          <a:xfrm>
            <a:off x="2837160" y="4405000"/>
            <a:ext cx="72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2852160" y="4450000"/>
            <a:ext cx="70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-31%</a:t>
            </a:r>
          </a:p>
        </p:txBody>
      </p:sp>
      <p:sp>
        <p:nvSpPr>
          <p:cNvPr id="160" name="r"/>
          <p:cNvSpPr/>
          <p:nvPr/>
        </p:nvSpPr>
        <p:spPr>
          <a:xfrm>
            <a:off x="3567160" y="4405000"/>
            <a:ext cx="9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3582160" y="4450000"/>
            <a:ext cx="9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$221.70</a:t>
            </a:r>
          </a:p>
        </p:txBody>
      </p:sp>
      <p:sp>
        <p:nvSpPr>
          <p:cNvPr id="161" name="r"/>
          <p:cNvSpPr/>
          <p:nvPr/>
        </p:nvSpPr>
        <p:spPr>
          <a:xfrm>
            <a:off x="4517160" y="4405000"/>
            <a:ext cx="139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4532160" y="4450000"/>
            <a:ext cx="137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008030"/>
                </a:solidFill>
              </a:rPr>
              <a:t>Earnings upside not priced in</a:t>
            </a:r>
          </a:p>
        </p:txBody>
      </p:sp>
      <p:sp>
        <p:nvSpPr>
          <p:cNvPr id="162" name="r"/>
          <p:cNvSpPr/>
          <p:nvPr/>
        </p:nvSpPr>
        <p:spPr>
          <a:xfrm>
            <a:off x="137160" y="4720000"/>
            <a:ext cx="9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152160" y="4765000"/>
            <a:ext cx="9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</a:rPr>
              <a:t>P/E (TTM)</a:t>
            </a:r>
          </a:p>
        </p:txBody>
      </p:sp>
      <p:sp>
        <p:nvSpPr>
          <p:cNvPr id="163" name="r"/>
          <p:cNvSpPr/>
          <p:nvPr/>
        </p:nvSpPr>
        <p:spPr>
          <a:xfrm>
            <a:off x="1087160" y="4720000"/>
            <a:ext cx="8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1102160" y="4765000"/>
            <a:ext cx="8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008030"/>
                </a:solidFill>
              </a:rPr>
              <a:t>-43%</a:t>
            </a:r>
          </a:p>
        </p:txBody>
      </p:sp>
      <p:sp>
        <p:nvSpPr>
          <p:cNvPr id="164" name="r"/>
          <p:cNvSpPr/>
          <p:nvPr/>
        </p:nvSpPr>
        <p:spPr>
          <a:xfrm>
            <a:off x="1937160" y="4720000"/>
            <a:ext cx="89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1952160" y="4765000"/>
            <a:ext cx="87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+1%</a:t>
            </a:r>
          </a:p>
        </p:txBody>
      </p:sp>
      <p:sp>
        <p:nvSpPr>
          <p:cNvPr id="165" name="r"/>
          <p:cNvSpPr/>
          <p:nvPr/>
        </p:nvSpPr>
        <p:spPr>
          <a:xfrm>
            <a:off x="2837160" y="4720000"/>
            <a:ext cx="72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2852160" y="4765000"/>
            <a:ext cx="70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-44%</a:t>
            </a:r>
          </a:p>
        </p:txBody>
      </p:sp>
      <p:sp>
        <p:nvSpPr>
          <p:cNvPr id="166" name="r"/>
          <p:cNvSpPr/>
          <p:nvPr/>
        </p:nvSpPr>
        <p:spPr>
          <a:xfrm>
            <a:off x="3567160" y="4720000"/>
            <a:ext cx="9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3582160" y="4765000"/>
            <a:ext cx="9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$313.00</a:t>
            </a:r>
          </a:p>
        </p:txBody>
      </p:sp>
      <p:sp>
        <p:nvSpPr>
          <p:cNvPr id="167" name="r"/>
          <p:cNvSpPr/>
          <p:nvPr/>
        </p:nvSpPr>
        <p:spPr>
          <a:xfrm>
            <a:off x="4517160" y="4720000"/>
            <a:ext cx="139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4532160" y="4765000"/>
            <a:ext cx="137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008030"/>
                </a:solidFill>
              </a:rPr>
              <a:t>Deep discount vs history</a:t>
            </a:r>
          </a:p>
        </p:txBody>
      </p:sp>
      <p:sp>
        <p:nvSpPr>
          <p:cNvPr id="168" name="r"/>
          <p:cNvSpPr/>
          <p:nvPr/>
        </p:nvSpPr>
        <p:spPr>
          <a:xfrm>
            <a:off x="137160" y="5035000"/>
            <a:ext cx="9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152160" y="5080000"/>
            <a:ext cx="9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</a:rPr>
              <a:t>EV/EBIT</a:t>
            </a:r>
          </a:p>
        </p:txBody>
      </p:sp>
      <p:sp>
        <p:nvSpPr>
          <p:cNvPr id="169" name="r"/>
          <p:cNvSpPr/>
          <p:nvPr/>
        </p:nvSpPr>
        <p:spPr>
          <a:xfrm>
            <a:off x="1087160" y="5035000"/>
            <a:ext cx="8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1102160" y="5080000"/>
            <a:ext cx="8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008030"/>
                </a:solidFill>
              </a:rPr>
              <a:t>+22%</a:t>
            </a:r>
          </a:p>
        </p:txBody>
      </p:sp>
      <p:sp>
        <p:nvSpPr>
          <p:cNvPr id="170" name="r"/>
          <p:cNvSpPr/>
          <p:nvPr/>
        </p:nvSpPr>
        <p:spPr>
          <a:xfrm>
            <a:off x="1937160" y="5035000"/>
            <a:ext cx="89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1952160" y="5080000"/>
            <a:ext cx="87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+70%</a:t>
            </a:r>
          </a:p>
        </p:txBody>
      </p:sp>
      <p:sp>
        <p:nvSpPr>
          <p:cNvPr id="171" name="r"/>
          <p:cNvSpPr/>
          <p:nvPr/>
        </p:nvSpPr>
        <p:spPr>
          <a:xfrm>
            <a:off x="2837160" y="5035000"/>
            <a:ext cx="72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2852160" y="5080000"/>
            <a:ext cx="70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-48%</a:t>
            </a:r>
          </a:p>
        </p:txBody>
      </p:sp>
      <p:sp>
        <p:nvSpPr>
          <p:cNvPr id="172" name="r"/>
          <p:cNvSpPr/>
          <p:nvPr/>
        </p:nvSpPr>
        <p:spPr>
          <a:xfrm>
            <a:off x="3567160" y="5035000"/>
            <a:ext cx="94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3582160" y="5080000"/>
            <a:ext cx="9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$239.82</a:t>
            </a:r>
          </a:p>
        </p:txBody>
      </p:sp>
      <p:sp>
        <p:nvSpPr>
          <p:cNvPr id="173" name="r"/>
          <p:cNvSpPr/>
          <p:nvPr/>
        </p:nvSpPr>
        <p:spPr>
          <a:xfrm>
            <a:off x="4517160" y="5035000"/>
            <a:ext cx="1394000" cy="310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4532160" y="5080000"/>
            <a:ext cx="137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008030"/>
                </a:solidFill>
              </a:rPr>
              <a:t>Earnings re-rating pending</a:t>
            </a:r>
          </a:p>
        </p:txBody>
      </p:sp>
      <p:sp>
        <p:nvSpPr>
          <p:cNvPr id="174" name="r"/>
          <p:cNvSpPr/>
          <p:nvPr/>
        </p:nvSpPr>
        <p:spPr>
          <a:xfrm>
            <a:off x="137160" y="5350000"/>
            <a:ext cx="9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152160" y="5395000"/>
            <a:ext cx="9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</a:rPr>
              <a:t>EV/Revenue</a:t>
            </a:r>
          </a:p>
        </p:txBody>
      </p:sp>
      <p:sp>
        <p:nvSpPr>
          <p:cNvPr id="175" name="r"/>
          <p:cNvSpPr/>
          <p:nvPr/>
        </p:nvSpPr>
        <p:spPr>
          <a:xfrm>
            <a:off x="1087160" y="5350000"/>
            <a:ext cx="8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1102160" y="5395000"/>
            <a:ext cx="8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A000"/>
                </a:solidFill>
              </a:rPr>
              <a:t>+126%</a:t>
            </a:r>
          </a:p>
        </p:txBody>
      </p:sp>
      <p:sp>
        <p:nvSpPr>
          <p:cNvPr id="176" name="r"/>
          <p:cNvSpPr/>
          <p:nvPr/>
        </p:nvSpPr>
        <p:spPr>
          <a:xfrm>
            <a:off x="1937160" y="5350000"/>
            <a:ext cx="89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1952160" y="5395000"/>
            <a:ext cx="87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+86%</a:t>
            </a:r>
          </a:p>
        </p:txBody>
      </p:sp>
      <p:sp>
        <p:nvSpPr>
          <p:cNvPr id="177" name="r"/>
          <p:cNvSpPr/>
          <p:nvPr/>
        </p:nvSpPr>
        <p:spPr>
          <a:xfrm>
            <a:off x="2837160" y="5350000"/>
            <a:ext cx="72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2852160" y="5395000"/>
            <a:ext cx="70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+40%</a:t>
            </a:r>
          </a:p>
        </p:txBody>
      </p:sp>
      <p:sp>
        <p:nvSpPr>
          <p:cNvPr id="178" name="r"/>
          <p:cNvSpPr/>
          <p:nvPr/>
        </p:nvSpPr>
        <p:spPr>
          <a:xfrm>
            <a:off x="3567160" y="5350000"/>
            <a:ext cx="94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3582160" y="5395000"/>
            <a:ext cx="92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FFFFFF"/>
                </a:solidFill>
              </a:rPr>
              <a:t>$146.34</a:t>
            </a:r>
          </a:p>
        </p:txBody>
      </p:sp>
      <p:sp>
        <p:nvSpPr>
          <p:cNvPr id="179" name="r"/>
          <p:cNvSpPr/>
          <p:nvPr/>
        </p:nvSpPr>
        <p:spPr>
          <a:xfrm>
            <a:off x="4517160" y="5350000"/>
            <a:ext cx="1394000" cy="3100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4532160" y="5395000"/>
            <a:ext cx="1370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FFA000"/>
                </a:solidFill>
              </a:rPr>
              <a:t>Growth story fully priced in</a:t>
            </a:r>
          </a:p>
        </p:txBody>
      </p:sp>
      <p:sp>
        <p:nvSpPr>
          <p:cNvPr id="180" name="r"/>
          <p:cNvSpPr/>
          <p:nvPr/>
        </p:nvSpPr>
        <p:spPr>
          <a:xfrm>
            <a:off x="5997160" y="3780000"/>
            <a:ext cx="5957840" cy="290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6037160" y="3830000"/>
            <a:ext cx="5877840" cy="2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</a:rPr>
              <a:t>VALUATION FOOTBALL FIELD  |  Current Price: $169.33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022160" y="4130000"/>
            <a:ext cx="1975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</a:rPr>
              <a:t>EV/Revenue (hist. avg)</a:t>
            </a:r>
          </a:p>
        </p:txBody>
      </p:sp>
      <p:sp>
        <p:nvSpPr>
          <p:cNvPr id="181" name="r"/>
          <p:cNvSpPr/>
          <p:nvPr/>
        </p:nvSpPr>
        <p:spPr>
          <a:xfrm>
            <a:off x="8037160" y="4130000"/>
            <a:ext cx="737803" cy="180000"/>
          </a:xfrm>
          <a:prstGeom prst="rect">
            <a:avLst/>
          </a:prstGeom>
          <a:solidFill>
            <a:srgbClr val="CC44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8799963" y="4125000"/>
            <a:ext cx="700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CC4400"/>
                </a:solidFill>
              </a:rPr>
              <a:t>$146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022160" y="4420000"/>
            <a:ext cx="1975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</a:rPr>
              <a:t>DCF — Base Case</a:t>
            </a:r>
          </a:p>
        </p:txBody>
      </p:sp>
      <p:sp>
        <p:nvSpPr>
          <p:cNvPr id="182" name="r"/>
          <p:cNvSpPr/>
          <p:nvPr/>
        </p:nvSpPr>
        <p:spPr>
          <a:xfrm>
            <a:off x="8037160" y="4420000"/>
            <a:ext cx="1186900" cy="180000"/>
          </a:xfrm>
          <a:prstGeom prst="rect">
            <a:avLst/>
          </a:prstGeom>
          <a:solidFill>
            <a:srgbClr val="0050A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9249060" y="4415000"/>
            <a:ext cx="700000" cy="2231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sz="850" b="1">
                <a:solidFill>
                  <a:srgbClr val="0050A0"/>
                </a:solidFill>
              </a:rPr>
              <a:t>$</a:t>
            </a:r>
            <a:r>
              <a:rPr lang="en-US" sz="850" b="1">
                <a:solidFill>
                  <a:srgbClr val="0050A0"/>
                </a:solidFill>
              </a:rPr>
              <a:t>177</a:t>
            </a:r>
            <a:endParaRPr sz="850" b="1">
              <a:solidFill>
                <a:srgbClr val="0050A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022160" y="4710000"/>
            <a:ext cx="1975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808080"/>
                </a:solidFill>
              </a:rPr>
              <a:t>Current Price</a:t>
            </a:r>
          </a:p>
        </p:txBody>
      </p:sp>
      <p:sp>
        <p:nvSpPr>
          <p:cNvPr id="183" name="r"/>
          <p:cNvSpPr/>
          <p:nvPr/>
        </p:nvSpPr>
        <p:spPr>
          <a:xfrm>
            <a:off x="8037160" y="4710000"/>
            <a:ext cx="1106704" cy="1800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9168864" y="4705000"/>
            <a:ext cx="700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808080"/>
                </a:solidFill>
              </a:rPr>
              <a:t>$169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22160" y="5000000"/>
            <a:ext cx="1975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</a:rPr>
              <a:t>EV/EBITDA (hist. avg)</a:t>
            </a:r>
          </a:p>
        </p:txBody>
      </p:sp>
      <p:sp>
        <p:nvSpPr>
          <p:cNvPr id="184" name="r"/>
          <p:cNvSpPr/>
          <p:nvPr/>
        </p:nvSpPr>
        <p:spPr>
          <a:xfrm>
            <a:off x="8037160" y="5000000"/>
            <a:ext cx="1956782" cy="180000"/>
          </a:xfrm>
          <a:prstGeom prst="rect">
            <a:avLst/>
          </a:prstGeom>
          <a:solidFill>
            <a:srgbClr val="00803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TextBox 92"/>
          <p:cNvSpPr txBox="1"/>
          <p:nvPr/>
        </p:nvSpPr>
        <p:spPr>
          <a:xfrm>
            <a:off x="10018942" y="4995000"/>
            <a:ext cx="700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8030"/>
                </a:solidFill>
              </a:rPr>
              <a:t>$222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022160" y="5290000"/>
            <a:ext cx="1975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</a:rPr>
              <a:t>Street Consensus (ANR)</a:t>
            </a:r>
          </a:p>
        </p:txBody>
      </p:sp>
      <p:sp>
        <p:nvSpPr>
          <p:cNvPr id="185" name="r"/>
          <p:cNvSpPr/>
          <p:nvPr/>
        </p:nvSpPr>
        <p:spPr>
          <a:xfrm>
            <a:off x="8037160" y="5290000"/>
            <a:ext cx="2453997" cy="180000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10516157" y="5285000"/>
            <a:ext cx="700000" cy="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2060A0"/>
                </a:solidFill>
              </a:rPr>
              <a:t>$253</a:t>
            </a:r>
          </a:p>
        </p:txBody>
      </p:sp>
      <p:sp>
        <p:nvSpPr>
          <p:cNvPr id="186" name="r"/>
          <p:cNvSpPr/>
          <p:nvPr/>
        </p:nvSpPr>
        <p:spPr>
          <a:xfrm>
            <a:off x="9131864" y="4100000"/>
            <a:ext cx="24000" cy="1650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5997160" y="5620000"/>
            <a:ext cx="5957840" cy="6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"/>
              </a:spcBef>
            </a:pPr>
            <a:r>
              <a:rPr sz="750" b="1">
                <a:solidFill>
                  <a:srgbClr val="FFFFFF"/>
                </a:solidFill>
              </a:rPr>
              <a:t>What the market is saying:</a:t>
            </a:r>
          </a:p>
          <a:p>
            <a:pPr>
              <a:spcBef>
                <a:spcPts val="100"/>
              </a:spcBef>
            </a:pPr>
            <a:r>
              <a:rPr sz="750" b="0">
                <a:solidFill>
                  <a:srgbClr val="FFA000"/>
                </a:solidFill>
              </a:rPr>
              <a:t>Revenue ($146 implied) &lt; $169  —  growth story fully priced in</a:t>
            </a:r>
          </a:p>
          <a:p>
            <a:pPr>
              <a:spcBef>
                <a:spcPts val="100"/>
              </a:spcBef>
            </a:pPr>
            <a:r>
              <a:rPr sz="750" b="0">
                <a:solidFill>
                  <a:srgbClr val="008030"/>
                </a:solidFill>
              </a:rPr>
              <a:t>Earnings ($222 implied) &gt; $169  —  profitability not yet credited</a:t>
            </a:r>
          </a:p>
          <a:p>
            <a:pPr>
              <a:spcBef>
                <a:spcPts val="100"/>
              </a:spcBef>
            </a:pPr>
            <a:r>
              <a:rPr sz="750" b="0">
                <a:solidFill>
                  <a:srgbClr val="FFFFFF"/>
                </a:solidFill>
              </a:rPr>
              <a:t>DCF ($174) approx. current price  —  fairly valued on base-case</a:t>
            </a:r>
          </a:p>
          <a:p>
            <a:pPr>
              <a:spcBef>
                <a:spcPts val="100"/>
              </a:spcBef>
            </a:pPr>
            <a:r>
              <a:rPr sz="750" b="0">
                <a:solidFill>
                  <a:srgbClr val="808080"/>
                </a:solidFill>
              </a:rPr>
              <a:t>ROIC 6.35% &lt; WACC 10.82%  —  economic value creation not yet achieved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7160" y="6720000"/>
            <a:ext cx="11817840" cy="1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808080"/>
                </a:solidFill>
              </a:rPr>
              <a:t>Source: Bloomberg EQRV, Bloomberg RV, Bloomberg ANR, DoorDash 10-K (FY2025)  |  Prices as of 04/29/26</a:t>
            </a:r>
          </a:p>
        </p:txBody>
      </p:sp>
    </p:spTree>
    <p:extLst>
      <p:ext uri="{BB962C8B-B14F-4D97-AF65-F5344CB8AC3E}">
        <p14:creationId xmlns:p14="http://schemas.microsoft.com/office/powerpoint/2010/main" val="2241997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87552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0866120" y="0"/>
            <a:ext cx="1325880" cy="987552"/>
          </a:xfrm>
          <a:prstGeom prst="rect">
            <a:avLst/>
          </a:prstGeom>
          <a:solidFill>
            <a:srgbClr val="FF30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DASH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6858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</a:rPr>
              <a:t>Final Recommendation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67614" y="1164638"/>
            <a:ext cx="3133230" cy="615553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3400" b="1"/>
              <a:t>BUY, SELL,</a:t>
            </a:r>
            <a:r>
              <a:rPr lang="en-US" sz="3400" b="1">
                <a:solidFill>
                  <a:srgbClr val="FF3008"/>
                </a:solidFill>
              </a:rPr>
              <a:t> HOLD</a:t>
            </a:r>
            <a:endParaRPr sz="3400" b="1">
              <a:solidFill>
                <a:srgbClr val="FF300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10241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>
                <a:solidFill>
                  <a:srgbClr val="232323"/>
                </a:solidFill>
              </a:rPr>
              <a:t>Best-in-class operator with strong market share and cash generation, but valuation appears more balanced at current levels.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02050" y="2697480"/>
            <a:ext cx="3063240" cy="2148840"/>
          </a:xfrm>
          <a:prstGeom prst="roundRect">
            <a:avLst/>
          </a:prstGeom>
          <a:solidFill>
            <a:srgbClr val="F3F3F3"/>
          </a:solidFill>
          <a:ln w="1524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02050" y="2697480"/>
            <a:ext cx="3063240" cy="384048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Market Leadership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6642" y="3209544"/>
            <a:ext cx="2734056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600">
                <a:solidFill>
                  <a:srgbClr val="232323"/>
                </a:solidFill>
              </a:rPr>
              <a:t>67% U.S. market share and scale advantages continue to support DoorDash's long-term competitive </a:t>
            </a:r>
            <a:r>
              <a:rPr lang="en-US" sz="1600">
                <a:solidFill>
                  <a:srgbClr val="232323"/>
                </a:solidFill>
              </a:rPr>
              <a:t>trajectory</a:t>
            </a:r>
            <a:r>
              <a:rPr sz="1600">
                <a:solidFill>
                  <a:srgbClr val="232323"/>
                </a:solidFill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65159" y="2697480"/>
            <a:ext cx="3063240" cy="2148840"/>
          </a:xfrm>
          <a:prstGeom prst="roundRect">
            <a:avLst/>
          </a:prstGeom>
          <a:solidFill>
            <a:srgbClr val="F3F3F3"/>
          </a:solidFill>
          <a:ln w="1524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65159" y="2697480"/>
            <a:ext cx="3063240" cy="384048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Financial Strength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9751" y="3209544"/>
            <a:ext cx="2734056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232323"/>
                </a:solidFill>
              </a:rPr>
              <a:t>Revenue growth, GAAP profitability, and free cash flow show the business model is maturing well.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22451" y="2697480"/>
            <a:ext cx="3063240" cy="2148840"/>
          </a:xfrm>
          <a:prstGeom prst="roundRect">
            <a:avLst/>
          </a:prstGeom>
          <a:solidFill>
            <a:srgbClr val="F3F3F3"/>
          </a:solidFill>
          <a:ln w="1524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22451" y="2697480"/>
            <a:ext cx="3063240" cy="384048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Why Hold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7761" y="3209544"/>
            <a:ext cx="2734056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600">
                <a:solidFill>
                  <a:srgbClr val="232323"/>
                </a:solidFill>
              </a:rPr>
              <a:t>The business is high quality, but</a:t>
            </a:r>
            <a:r>
              <a:rPr lang="en-US" sz="1600">
                <a:solidFill>
                  <a:srgbClr val="232323"/>
                </a:solidFill>
              </a:rPr>
              <a:t> </a:t>
            </a:r>
            <a:r>
              <a:rPr sz="1600">
                <a:solidFill>
                  <a:srgbClr val="232323"/>
                </a:solidFill>
              </a:rPr>
              <a:t>near-term upside looks more balanced after strong execution and current valuation.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394960"/>
            <a:ext cx="10424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i="1">
                <a:solidFill>
                  <a:srgbClr val="5A5A5A"/>
                </a:solidFill>
              </a:rPr>
              <a:t>Conclusion: Maintain exposure, but wait for a more attractive entry point before turning more constructive.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347C0B47-8636-F0E3-E490-AA814799287F}"/>
              </a:ext>
            </a:extLst>
          </p:cNvPr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r>
              <a:rPr lang="en-US" sz="3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Statement</a:t>
            </a:r>
            <a:endParaRPr lang="en-US" sz="3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23281-3FCC-2977-4E79-54EB35A49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748" y="0"/>
            <a:ext cx="4187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49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Sheet</a:t>
            </a:r>
            <a:endParaRPr lang="en-US" sz="3000"/>
          </a:p>
        </p:txBody>
      </p:sp>
      <p:sp>
        <p:nvSpPr>
          <p:cNvPr id="5" name="Text 3"/>
          <p:cNvSpPr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00"/>
          </a:p>
        </p:txBody>
      </p:sp>
      <p:pic>
        <p:nvPicPr>
          <p:cNvPr id="152" name="Picture 151">
            <a:extLst>
              <a:ext uri="{FF2B5EF4-FFF2-40B4-BE49-F238E27FC236}">
                <a16:creationId xmlns:a16="http://schemas.microsoft.com/office/drawing/2014/main" id="{C89D4D40-6664-BAA1-08FD-ACC24EF9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199" y="23062"/>
            <a:ext cx="6400801" cy="68118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6012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9144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10652760" y="0"/>
            <a:ext cx="1536192" cy="960120"/>
          </a:xfrm>
          <a:prstGeom prst="rect">
            <a:avLst/>
          </a:prstGeom>
          <a:solidFill>
            <a:srgbClr val="FF30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98480" y="201168"/>
            <a:ext cx="1417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/>
          </a:p>
        </p:txBody>
      </p:sp>
      <p:sp>
        <p:nvSpPr>
          <p:cNvPr id="201" name="Text 199"/>
          <p:cNvSpPr/>
          <p:nvPr/>
        </p:nvSpPr>
        <p:spPr>
          <a:xfrm>
            <a:off x="11704320" y="6583680"/>
            <a:ext cx="365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/>
          </a:p>
        </p:txBody>
      </p:sp>
      <p:pic>
        <p:nvPicPr>
          <p:cNvPr id="205" name="Picture 204">
            <a:extLst>
              <a:ext uri="{FF2B5EF4-FFF2-40B4-BE49-F238E27FC236}">
                <a16:creationId xmlns:a16="http://schemas.microsoft.com/office/drawing/2014/main" id="{57A829BB-08DB-0569-2557-31B89040F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850" y="0"/>
            <a:ext cx="539115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5F65E3A3B61842AFCC17A0238B719D" ma:contentTypeVersion="13" ma:contentTypeDescription="Create a new document." ma:contentTypeScope="" ma:versionID="e53ff810ebeb0b573dc41662c53e3359">
  <xsd:schema xmlns:xsd="http://www.w3.org/2001/XMLSchema" xmlns:xs="http://www.w3.org/2001/XMLSchema" xmlns:p="http://schemas.microsoft.com/office/2006/metadata/properties" xmlns:ns3="282d580b-ec1c-4d1f-adaa-adca4d1c60b9" targetNamespace="http://schemas.microsoft.com/office/2006/metadata/properties" ma:root="true" ma:fieldsID="9b38bd176c15599acaa6ae1c36e4fc03" ns3:_="">
    <xsd:import namespace="282d580b-ec1c-4d1f-adaa-adca4d1c60b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2d580b-ec1c-4d1f-adaa-adca4d1c60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82d580b-ec1c-4d1f-adaa-adca4d1c60b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A32D60-6A3C-4FD1-A297-81919A3F136C}">
  <ds:schemaRefs>
    <ds:schemaRef ds:uri="282d580b-ec1c-4d1f-adaa-adca4d1c60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7E6C96B-2921-4EFE-9E90-0E921004838D}">
  <ds:schemaRefs>
    <ds:schemaRef ds:uri="282d580b-ec1c-4d1f-adaa-adca4d1c60b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8F44960-D458-496E-8A0D-79DFF5EF59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1</cp:revision>
  <dcterms:created xsi:type="dcterms:W3CDTF">2026-03-31T00:38:06Z</dcterms:created>
  <dcterms:modified xsi:type="dcterms:W3CDTF">2026-04-30T16:12:47Z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0x010100D25F65E3A3B61842AFCC17A0238B719D</vt:lpwstr>
  </property>
</Properties>
</file>