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ADEB2-F46B-6BFC-7A26-5F318D822036}" v="58" dt="2026-04-30T15:48:41.670"/>
    <p1510:client id="{10EA5E68-3BFA-2577-AF88-C0025B35386A}" v="66" dt="2026-04-30T15:43:18.219"/>
    <p1510:client id="{696875C7-5E6E-469D-A730-296196A3913C}" v="9" dt="2026-04-29T23:44:23.6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, Ben" userId="S::ben.phu.le@tcu.edu::d90c3701-64f3-452e-9578-f0f292015f41" providerId="AD" clId="Web-{2410B2FC-4A07-960C-AAFF-7E1CF48BC90E}"/>
    <pc:docChg chg="modSld">
      <pc:chgData name="Le, Ben" userId="S::ben.phu.le@tcu.edu::d90c3701-64f3-452e-9578-f0f292015f41" providerId="AD" clId="Web-{2410B2FC-4A07-960C-AAFF-7E1CF48BC90E}" dt="2026-04-28T18:36:05.708" v="36" actId="1076"/>
      <pc:docMkLst>
        <pc:docMk/>
      </pc:docMkLst>
      <pc:sldChg chg="modSp">
        <pc:chgData name="Le, Ben" userId="S::ben.phu.le@tcu.edu::d90c3701-64f3-452e-9578-f0f292015f41" providerId="AD" clId="Web-{2410B2FC-4A07-960C-AAFF-7E1CF48BC90E}" dt="2026-04-28T18:18:00.582" v="0" actId="20577"/>
        <pc:sldMkLst>
          <pc:docMk/>
          <pc:sldMk cId="0" sldId="256"/>
        </pc:sldMkLst>
        <pc:spChg chg="mod">
          <ac:chgData name="Le, Ben" userId="S::ben.phu.le@tcu.edu::d90c3701-64f3-452e-9578-f0f292015f41" providerId="AD" clId="Web-{2410B2FC-4A07-960C-AAFF-7E1CF48BC90E}" dt="2026-04-28T18:18:00.582" v="0" actId="20577"/>
          <ac:spMkLst>
            <pc:docMk/>
            <pc:sldMk cId="0" sldId="256"/>
            <ac:spMk id="18" creationId="{B3126016-BFD5-4F8C-9379-39D9BBEC227A}"/>
          </ac:spMkLst>
        </pc:spChg>
      </pc:sldChg>
      <pc:sldChg chg="modSp">
        <pc:chgData name="Le, Ben" userId="S::ben.phu.le@tcu.edu::d90c3701-64f3-452e-9578-f0f292015f41" providerId="AD" clId="Web-{2410B2FC-4A07-960C-AAFF-7E1CF48BC90E}" dt="2026-04-28T18:36:05.708" v="36" actId="1076"/>
        <pc:sldMkLst>
          <pc:docMk/>
          <pc:sldMk cId="0" sldId="258"/>
        </pc:sldMkLst>
        <pc:spChg chg="mod">
          <ac:chgData name="Le, Ben" userId="S::ben.phu.le@tcu.edu::d90c3701-64f3-452e-9578-f0f292015f41" providerId="AD" clId="Web-{2410B2FC-4A07-960C-AAFF-7E1CF48BC90E}" dt="2026-04-28T18:36:04.942" v="35" actId="1076"/>
          <ac:spMkLst>
            <pc:docMk/>
            <pc:sldMk cId="0" sldId="258"/>
            <ac:spMk id="12" creationId="{00000000-0000-0000-0000-000000000000}"/>
          </ac:spMkLst>
        </pc:spChg>
        <pc:spChg chg="mod">
          <ac:chgData name="Le, Ben" userId="S::ben.phu.le@tcu.edu::d90c3701-64f3-452e-9578-f0f292015f41" providerId="AD" clId="Web-{2410B2FC-4A07-960C-AAFF-7E1CF48BC90E}" dt="2026-04-28T18:34:38.974" v="23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Le, Ben" userId="S::ben.phu.le@tcu.edu::d90c3701-64f3-452e-9578-f0f292015f41" providerId="AD" clId="Web-{2410B2FC-4A07-960C-AAFF-7E1CF48BC90E}" dt="2026-04-28T18:34:53.849" v="26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Le, Ben" userId="S::ben.phu.le@tcu.edu::d90c3701-64f3-452e-9578-f0f292015f41" providerId="AD" clId="Web-{2410B2FC-4A07-960C-AAFF-7E1CF48BC90E}" dt="2026-04-28T18:34:59.255" v="27" actId="1076"/>
          <ac:spMkLst>
            <pc:docMk/>
            <pc:sldMk cId="0" sldId="258"/>
            <ac:spMk id="21" creationId="{00000000-0000-0000-0000-000000000000}"/>
          </ac:spMkLst>
        </pc:spChg>
        <pc:spChg chg="mod">
          <ac:chgData name="Le, Ben" userId="S::ben.phu.le@tcu.edu::d90c3701-64f3-452e-9578-f0f292015f41" providerId="AD" clId="Web-{2410B2FC-4A07-960C-AAFF-7E1CF48BC90E}" dt="2026-04-28T18:35:07.817" v="31" actId="1076"/>
          <ac:spMkLst>
            <pc:docMk/>
            <pc:sldMk cId="0" sldId="258"/>
            <ac:spMk id="27" creationId="{00000000-0000-0000-0000-000000000000}"/>
          </ac:spMkLst>
        </pc:spChg>
        <pc:spChg chg="mod">
          <ac:chgData name="Le, Ben" userId="S::ben.phu.le@tcu.edu::d90c3701-64f3-452e-9578-f0f292015f41" providerId="AD" clId="Web-{2410B2FC-4A07-960C-AAFF-7E1CF48BC90E}" dt="2026-04-28T18:36:05.708" v="36" actId="1076"/>
          <ac:spMkLst>
            <pc:docMk/>
            <pc:sldMk cId="0" sldId="258"/>
            <ac:spMk id="28" creationId="{00000000-0000-0000-0000-000000000000}"/>
          </ac:spMkLst>
        </pc:spChg>
      </pc:sldChg>
      <pc:sldChg chg="modSp">
        <pc:chgData name="Le, Ben" userId="S::ben.phu.le@tcu.edu::d90c3701-64f3-452e-9578-f0f292015f41" providerId="AD" clId="Web-{2410B2FC-4A07-960C-AAFF-7E1CF48BC90E}" dt="2026-04-28T18:25:33.228" v="4"/>
        <pc:sldMkLst>
          <pc:docMk/>
          <pc:sldMk cId="0" sldId="259"/>
        </pc:sldMkLst>
        <pc:graphicFrameChg chg="mod modGraphic">
          <ac:chgData name="Le, Ben" userId="S::ben.phu.le@tcu.edu::d90c3701-64f3-452e-9578-f0f292015f41" providerId="AD" clId="Web-{2410B2FC-4A07-960C-AAFF-7E1CF48BC90E}" dt="2026-04-28T18:25:33.228" v="4"/>
          <ac:graphicFrameMkLst>
            <pc:docMk/>
            <pc:sldMk cId="0" sldId="259"/>
            <ac:graphicFrameMk id="11" creationId="{00000000-0000-0000-0000-000000000000}"/>
          </ac:graphicFrameMkLst>
        </pc:graphicFrameChg>
      </pc:sldChg>
      <pc:sldChg chg="modSp">
        <pc:chgData name="Le, Ben" userId="S::ben.phu.le@tcu.edu::d90c3701-64f3-452e-9578-f0f292015f41" providerId="AD" clId="Web-{2410B2FC-4A07-960C-AAFF-7E1CF48BC90E}" dt="2026-04-28T18:34:39.942" v="25" actId="20577"/>
        <pc:sldMkLst>
          <pc:docMk/>
          <pc:sldMk cId="0" sldId="263"/>
        </pc:sldMkLst>
        <pc:spChg chg="mod">
          <ac:chgData name="Le, Ben" userId="S::ben.phu.le@tcu.edu::d90c3701-64f3-452e-9578-f0f292015f41" providerId="AD" clId="Web-{2410B2FC-4A07-960C-AAFF-7E1CF48BC90E}" dt="2026-04-28T18:34:39.942" v="25" actId="20577"/>
          <ac:spMkLst>
            <pc:docMk/>
            <pc:sldMk cId="0" sldId="263"/>
            <ac:spMk id="17" creationId="{00000000-0000-0000-0000-000000000000}"/>
          </ac:spMkLst>
        </pc:spChg>
      </pc:sldChg>
    </pc:docChg>
  </pc:docChgLst>
  <pc:docChgLst>
    <pc:chgData name="Guzman Farell, Ricardo" userId="S::r.guzmanfarell@tcu.edu::69c91c30-2b59-4c28-b69d-98df02d8a405" providerId="AD" clId="Web-{D0D5102A-9A29-55DE-D278-87E511153421}"/>
    <pc:docChg chg="modSld">
      <pc:chgData name="Guzman Farell, Ricardo" userId="S::r.guzmanfarell@tcu.edu::69c91c30-2b59-4c28-b69d-98df02d8a405" providerId="AD" clId="Web-{D0D5102A-9A29-55DE-D278-87E511153421}" dt="2026-04-22T18:14:26.670" v="5" actId="1076"/>
      <pc:docMkLst>
        <pc:docMk/>
      </pc:docMkLst>
      <pc:sldChg chg="addSp modSp">
        <pc:chgData name="Guzman Farell, Ricardo" userId="S::r.guzmanfarell@tcu.edu::69c91c30-2b59-4c28-b69d-98df02d8a405" providerId="AD" clId="Web-{D0D5102A-9A29-55DE-D278-87E511153421}" dt="2026-04-22T18:14:26.670" v="5" actId="1076"/>
        <pc:sldMkLst>
          <pc:docMk/>
          <pc:sldMk cId="0" sldId="265"/>
        </pc:sldMkLst>
      </pc:sldChg>
    </pc:docChg>
  </pc:docChgLst>
  <pc:docChgLst>
    <pc:chgData name="Guzman Farell, Ricardo" userId="69c91c30-2b59-4c28-b69d-98df02d8a405" providerId="ADAL" clId="{01CA1333-7102-4C51-B1A0-AF891E85E0A0}"/>
    <pc:docChg chg="undo custSel modSld">
      <pc:chgData name="Guzman Farell, Ricardo" userId="69c91c30-2b59-4c28-b69d-98df02d8a405" providerId="ADAL" clId="{01CA1333-7102-4C51-B1A0-AF891E85E0A0}" dt="2026-04-24T19:20:51.995" v="177" actId="1076"/>
      <pc:docMkLst>
        <pc:docMk/>
      </pc:docMkLst>
      <pc:sldChg chg="addSp modSp mod">
        <pc:chgData name="Guzman Farell, Ricardo" userId="69c91c30-2b59-4c28-b69d-98df02d8a405" providerId="ADAL" clId="{01CA1333-7102-4C51-B1A0-AF891E85E0A0}" dt="2026-04-24T18:50:52.934" v="48" actId="14100"/>
        <pc:sldMkLst>
          <pc:docMk/>
          <pc:sldMk cId="0" sldId="258"/>
        </pc:sldMkLst>
        <pc:spChg chg="mod">
          <ac:chgData name="Guzman Farell, Ricardo" userId="69c91c30-2b59-4c28-b69d-98df02d8a405" providerId="ADAL" clId="{01CA1333-7102-4C51-B1A0-AF891E85E0A0}" dt="2026-04-24T18:50:52.934" v="48" actId="14100"/>
          <ac:spMkLst>
            <pc:docMk/>
            <pc:sldMk cId="0" sldId="258"/>
            <ac:spMk id="8" creationId="{00000000-0000-0000-0000-000000000000}"/>
          </ac:spMkLst>
        </pc:spChg>
        <pc:spChg chg="add mod">
          <ac:chgData name="Guzman Farell, Ricardo" userId="69c91c30-2b59-4c28-b69d-98df02d8a405" providerId="ADAL" clId="{01CA1333-7102-4C51-B1A0-AF891E85E0A0}" dt="2026-04-24T18:49:38.346" v="30" actId="255"/>
          <ac:spMkLst>
            <pc:docMk/>
            <pc:sldMk cId="0" sldId="258"/>
            <ac:spMk id="34" creationId="{E24915CB-ADCA-FC61-4BDE-F25E2F392E68}"/>
          </ac:spMkLst>
        </pc:spChg>
        <pc:spChg chg="mod">
          <ac:chgData name="Guzman Farell, Ricardo" userId="69c91c30-2b59-4c28-b69d-98df02d8a405" providerId="ADAL" clId="{01CA1333-7102-4C51-B1A0-AF891E85E0A0}" dt="2026-04-24T18:50:01.269" v="35" actId="1076"/>
          <ac:spMkLst>
            <pc:docMk/>
            <pc:sldMk cId="0" sldId="258"/>
            <ac:spMk id="36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8:50:47.615" v="46" actId="255"/>
          <ac:spMkLst>
            <pc:docMk/>
            <pc:sldMk cId="0" sldId="258"/>
            <ac:spMk id="38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8:49:44.946" v="31" actId="255"/>
          <ac:spMkLst>
            <pc:docMk/>
            <pc:sldMk cId="0" sldId="258"/>
            <ac:spMk id="39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8:50:34.541" v="43" actId="14100"/>
          <ac:spMkLst>
            <pc:docMk/>
            <pc:sldMk cId="0" sldId="258"/>
            <ac:spMk id="40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8:49:51.054" v="32" actId="255"/>
          <ac:spMkLst>
            <pc:docMk/>
            <pc:sldMk cId="0" sldId="258"/>
            <ac:spMk id="41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8:50:27.407" v="41" actId="14100"/>
          <ac:spMkLst>
            <pc:docMk/>
            <pc:sldMk cId="0" sldId="258"/>
            <ac:spMk id="42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8:49:55.601" v="33" actId="255"/>
          <ac:spMkLst>
            <pc:docMk/>
            <pc:sldMk cId="0" sldId="258"/>
            <ac:spMk id="43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8:50:10.282" v="38" actId="1076"/>
          <ac:spMkLst>
            <pc:docMk/>
            <pc:sldMk cId="0" sldId="258"/>
            <ac:spMk id="48" creationId="{B52AD988-C2BE-45B5-A382-877FDF11D717}"/>
          </ac:spMkLst>
        </pc:spChg>
        <pc:spChg chg="mod">
          <ac:chgData name="Guzman Farell, Ricardo" userId="69c91c30-2b59-4c28-b69d-98df02d8a405" providerId="ADAL" clId="{01CA1333-7102-4C51-B1A0-AF891E85E0A0}" dt="2026-04-24T18:50:07.010" v="36" actId="14100"/>
          <ac:spMkLst>
            <pc:docMk/>
            <pc:sldMk cId="0" sldId="258"/>
            <ac:spMk id="49" creationId="{E739C535-E648-4253-BC5D-7CE22FC803ED}"/>
          </ac:spMkLst>
        </pc:spChg>
        <pc:picChg chg="mod">
          <ac:chgData name="Guzman Farell, Ricardo" userId="69c91c30-2b59-4c28-b69d-98df02d8a405" providerId="ADAL" clId="{01CA1333-7102-4C51-B1A0-AF891E85E0A0}" dt="2026-04-24T18:41:48.655" v="1" actId="732"/>
          <ac:picMkLst>
            <pc:docMk/>
            <pc:sldMk cId="0" sldId="258"/>
            <ac:picMk id="2056" creationId="{6A990FBD-1D5E-4C1D-8AF9-3B7D9DFB3362}"/>
          </ac:picMkLst>
        </pc:picChg>
      </pc:sldChg>
      <pc:sldChg chg="delSp modSp mod">
        <pc:chgData name="Guzman Farell, Ricardo" userId="69c91c30-2b59-4c28-b69d-98df02d8a405" providerId="ADAL" clId="{01CA1333-7102-4C51-B1A0-AF891E85E0A0}" dt="2026-04-24T19:01:27.377" v="52" actId="478"/>
        <pc:sldMkLst>
          <pc:docMk/>
          <pc:sldMk cId="0" sldId="260"/>
        </pc:sldMkLst>
      </pc:sldChg>
      <pc:sldChg chg="addSp delSp modSp mod">
        <pc:chgData name="Guzman Farell, Ricardo" userId="69c91c30-2b59-4c28-b69d-98df02d8a405" providerId="ADAL" clId="{01CA1333-7102-4C51-B1A0-AF891E85E0A0}" dt="2026-04-24T19:10:21.958" v="141" actId="1076"/>
        <pc:sldMkLst>
          <pc:docMk/>
          <pc:sldMk cId="0" sldId="263"/>
        </pc:sldMkLst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7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8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9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10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11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12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13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14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15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16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17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18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19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20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21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0:01.108" v="131" actId="1076"/>
          <ac:spMkLst>
            <pc:docMk/>
            <pc:sldMk cId="0" sldId="263"/>
            <ac:spMk id="22" creationId="{00000000-0000-0000-0000-000000000000}"/>
          </ac:spMkLst>
        </pc:spChg>
        <pc:picChg chg="add mod">
          <ac:chgData name="Guzman Farell, Ricardo" userId="69c91c30-2b59-4c28-b69d-98df02d8a405" providerId="ADAL" clId="{01CA1333-7102-4C51-B1A0-AF891E85E0A0}" dt="2026-04-24T19:10:21.958" v="141" actId="1076"/>
          <ac:picMkLst>
            <pc:docMk/>
            <pc:sldMk cId="0" sldId="263"/>
            <ac:picMk id="27" creationId="{BF95ACFC-4553-AD45-5922-A343A5CB60B5}"/>
          </ac:picMkLst>
        </pc:picChg>
        <pc:picChg chg="add mod">
          <ac:chgData name="Guzman Farell, Ricardo" userId="69c91c30-2b59-4c28-b69d-98df02d8a405" providerId="ADAL" clId="{01CA1333-7102-4C51-B1A0-AF891E85E0A0}" dt="2026-04-24T19:10:16.226" v="139" actId="1076"/>
          <ac:picMkLst>
            <pc:docMk/>
            <pc:sldMk cId="0" sldId="263"/>
            <ac:picMk id="31" creationId="{4B765E39-05E1-5827-FC7E-4DC24BCCC374}"/>
          </ac:picMkLst>
        </pc:picChg>
      </pc:sldChg>
      <pc:sldChg chg="addSp modSp">
        <pc:chgData name="Guzman Farell, Ricardo" userId="69c91c30-2b59-4c28-b69d-98df02d8a405" providerId="ADAL" clId="{01CA1333-7102-4C51-B1A0-AF891E85E0A0}" dt="2026-04-24T19:20:51.995" v="177" actId="1076"/>
        <pc:sldMkLst>
          <pc:docMk/>
          <pc:sldMk cId="0" sldId="264"/>
        </pc:sldMkLst>
        <pc:picChg chg="add mod">
          <ac:chgData name="Guzman Farell, Ricardo" userId="69c91c30-2b59-4c28-b69d-98df02d8a405" providerId="ADAL" clId="{01CA1333-7102-4C51-B1A0-AF891E85E0A0}" dt="2026-04-24T19:20:51.995" v="177" actId="1076"/>
          <ac:picMkLst>
            <pc:docMk/>
            <pc:sldMk cId="0" sldId="264"/>
            <ac:picMk id="1028" creationId="{54F60F1C-37FD-5257-C039-4AF7BB0C4917}"/>
          </ac:picMkLst>
        </pc:picChg>
      </pc:sldChg>
      <pc:sldChg chg="modSp mod">
        <pc:chgData name="Guzman Farell, Ricardo" userId="69c91c30-2b59-4c28-b69d-98df02d8a405" providerId="ADAL" clId="{01CA1333-7102-4C51-B1A0-AF891E85E0A0}" dt="2026-04-24T19:11:37.142" v="145" actId="20577"/>
        <pc:sldMkLst>
          <pc:docMk/>
          <pc:sldMk cId="0" sldId="265"/>
        </pc:sldMkLst>
        <pc:spChg chg="mod">
          <ac:chgData name="Guzman Farell, Ricardo" userId="69c91c30-2b59-4c28-b69d-98df02d8a405" providerId="ADAL" clId="{01CA1333-7102-4C51-B1A0-AF891E85E0A0}" dt="2026-04-24T19:11:37.142" v="145" actId="20577"/>
          <ac:spMkLst>
            <pc:docMk/>
            <pc:sldMk cId="0" sldId="265"/>
            <ac:spMk id="3" creationId="{00000000-0000-0000-0000-000000000000}"/>
          </ac:spMkLst>
        </pc:spChg>
      </pc:sldChg>
      <pc:sldChg chg="delSp modSp mod">
        <pc:chgData name="Guzman Farell, Ricardo" userId="69c91c30-2b59-4c28-b69d-98df02d8a405" providerId="ADAL" clId="{01CA1333-7102-4C51-B1A0-AF891E85E0A0}" dt="2026-04-24T19:15:56.563" v="160" actId="255"/>
        <pc:sldMkLst>
          <pc:docMk/>
          <pc:sldMk cId="0" sldId="266"/>
        </pc:sldMkLst>
        <pc:spChg chg="mod">
          <ac:chgData name="Guzman Farell, Ricardo" userId="69c91c30-2b59-4c28-b69d-98df02d8a405" providerId="ADAL" clId="{01CA1333-7102-4C51-B1A0-AF891E85E0A0}" dt="2026-04-24T19:05:08.292" v="64" actId="1076"/>
          <ac:spMkLst>
            <pc:docMk/>
            <pc:sldMk cId="0" sldId="266"/>
            <ac:spMk id="5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05:14.392" v="66" actId="1076"/>
          <ac:spMkLst>
            <pc:docMk/>
            <pc:sldMk cId="0" sldId="266"/>
            <ac:spMk id="6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05:11.450" v="65" actId="1076"/>
          <ac:spMkLst>
            <pc:docMk/>
            <pc:sldMk cId="0" sldId="266"/>
            <ac:spMk id="7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15:56.563" v="160" actId="255"/>
          <ac:spMkLst>
            <pc:docMk/>
            <pc:sldMk cId="0" sldId="266"/>
            <ac:spMk id="8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05:33.027" v="68" actId="207"/>
          <ac:spMkLst>
            <pc:docMk/>
            <pc:sldMk cId="0" sldId="266"/>
            <ac:spMk id="10" creationId="{00000000-0000-0000-0000-000000000000}"/>
          </ac:spMkLst>
        </pc:spChg>
        <pc:spChg chg="mod">
          <ac:chgData name="Guzman Farell, Ricardo" userId="69c91c30-2b59-4c28-b69d-98df02d8a405" providerId="ADAL" clId="{01CA1333-7102-4C51-B1A0-AF891E85E0A0}" dt="2026-04-24T19:05:56.500" v="96" actId="20577"/>
          <ac:spMkLst>
            <pc:docMk/>
            <pc:sldMk cId="0" sldId="266"/>
            <ac:spMk id="11" creationId="{00000000-0000-0000-0000-000000000000}"/>
          </ac:spMkLst>
        </pc:spChg>
      </pc:sldChg>
      <pc:sldChg chg="addSp modSp mod">
        <pc:chgData name="Guzman Farell, Ricardo" userId="69c91c30-2b59-4c28-b69d-98df02d8a405" providerId="ADAL" clId="{01CA1333-7102-4C51-B1A0-AF891E85E0A0}" dt="2026-04-24T19:19:31.370" v="171" actId="1076"/>
        <pc:sldMkLst>
          <pc:docMk/>
          <pc:sldMk cId="0" sldId="267"/>
        </pc:sldMkLst>
        <pc:spChg chg="mod">
          <ac:chgData name="Guzman Farell, Ricardo" userId="69c91c30-2b59-4c28-b69d-98df02d8a405" providerId="ADAL" clId="{01CA1333-7102-4C51-B1A0-AF891E85E0A0}" dt="2026-04-24T19:19:27.082" v="170" actId="20577"/>
          <ac:spMkLst>
            <pc:docMk/>
            <pc:sldMk cId="0" sldId="267"/>
            <ac:spMk id="5" creationId="{00000000-0000-0000-0000-000000000000}"/>
          </ac:spMkLst>
        </pc:spChg>
        <pc:picChg chg="add mod">
          <ac:chgData name="Guzman Farell, Ricardo" userId="69c91c30-2b59-4c28-b69d-98df02d8a405" providerId="ADAL" clId="{01CA1333-7102-4C51-B1A0-AF891E85E0A0}" dt="2026-04-24T19:19:31.370" v="171" actId="1076"/>
          <ac:picMkLst>
            <pc:docMk/>
            <pc:sldMk cId="0" sldId="267"/>
            <ac:picMk id="6" creationId="{CCCBDD3F-57BC-7C16-61B1-05E4D92FD2AF}"/>
          </ac:picMkLst>
        </pc:picChg>
      </pc:sldChg>
    </pc:docChg>
  </pc:docChgLst>
  <pc:docChgLst>
    <pc:chgData name="Guzman Farell, Ricardo" userId="S::r.guzmanfarell@tcu.edu::69c91c30-2b59-4c28-b69d-98df02d8a405" providerId="AD" clId="Web-{FB29C79C-F9F6-473B-767C-BBED1DD78E55}"/>
    <pc:docChg chg="modSld">
      <pc:chgData name="Guzman Farell, Ricardo" userId="S::r.guzmanfarell@tcu.edu::69c91c30-2b59-4c28-b69d-98df02d8a405" providerId="AD" clId="Web-{FB29C79C-F9F6-473B-767C-BBED1DD78E55}" dt="2026-04-28T18:21:27.479" v="3" actId="14100"/>
      <pc:docMkLst>
        <pc:docMk/>
      </pc:docMkLst>
      <pc:sldChg chg="modSp">
        <pc:chgData name="Guzman Farell, Ricardo" userId="S::r.guzmanfarell@tcu.edu::69c91c30-2b59-4c28-b69d-98df02d8a405" providerId="AD" clId="Web-{FB29C79C-F9F6-473B-767C-BBED1DD78E55}" dt="2026-04-28T18:14:20.916" v="2"/>
        <pc:sldMkLst>
          <pc:docMk/>
          <pc:sldMk cId="0" sldId="256"/>
        </pc:sldMkLst>
        <pc:spChg chg="mod">
          <ac:chgData name="Guzman Farell, Ricardo" userId="S::r.guzmanfarell@tcu.edu::69c91c30-2b59-4c28-b69d-98df02d8a405" providerId="AD" clId="Web-{FB29C79C-F9F6-473B-767C-BBED1DD78E55}" dt="2026-04-28T18:14:20.916" v="2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Guzman Farell, Ricardo" userId="S::r.guzmanfarell@tcu.edu::69c91c30-2b59-4c28-b69d-98df02d8a405" providerId="AD" clId="Web-{FB29C79C-F9F6-473B-767C-BBED1DD78E55}" dt="2026-04-28T18:21:27.479" v="3" actId="14100"/>
        <pc:sldMkLst>
          <pc:docMk/>
          <pc:sldMk cId="0" sldId="258"/>
        </pc:sldMkLst>
        <pc:picChg chg="mod">
          <ac:chgData name="Guzman Farell, Ricardo" userId="S::r.guzmanfarell@tcu.edu::69c91c30-2b59-4c28-b69d-98df02d8a405" providerId="AD" clId="Web-{FB29C79C-F9F6-473B-767C-BBED1DD78E55}" dt="2026-04-28T18:21:27.479" v="3" actId="14100"/>
          <ac:picMkLst>
            <pc:docMk/>
            <pc:sldMk cId="0" sldId="258"/>
            <ac:picMk id="2056" creationId="{6A990FBD-1D5E-4C1D-8AF9-3B7D9DFB3362}"/>
          </ac:picMkLst>
        </pc:picChg>
      </pc:sldChg>
    </pc:docChg>
  </pc:docChgLst>
  <pc:docChgLst>
    <pc:chgData name="Guzman Farell, Ricardo" userId="S::r.guzmanfarell@tcu.edu::69c91c30-2b59-4c28-b69d-98df02d8a405" providerId="AD" clId="Web-{5DE7F5FA-B18D-648A-4F6F-91F4F40A326E}"/>
    <pc:docChg chg="modSld">
      <pc:chgData name="Guzman Farell, Ricardo" userId="S::r.guzmanfarell@tcu.edu::69c91c30-2b59-4c28-b69d-98df02d8a405" providerId="AD" clId="Web-{5DE7F5FA-B18D-648A-4F6F-91F4F40A326E}" dt="2026-04-27T16:34:52.999" v="5" actId="1076"/>
      <pc:docMkLst>
        <pc:docMk/>
      </pc:docMkLst>
      <pc:sldChg chg="addSp delSp modSp">
        <pc:chgData name="Guzman Farell, Ricardo" userId="S::r.guzmanfarell@tcu.edu::69c91c30-2b59-4c28-b69d-98df02d8a405" providerId="AD" clId="Web-{5DE7F5FA-B18D-648A-4F6F-91F4F40A326E}" dt="2026-04-27T16:34:52.999" v="5" actId="1076"/>
        <pc:sldMkLst>
          <pc:docMk/>
          <pc:sldMk cId="0" sldId="265"/>
        </pc:sldMkLst>
      </pc:sldChg>
    </pc:docChg>
  </pc:docChgLst>
  <pc:docChgLst>
    <pc:chgData name="Guzman Farell, Ricardo" userId="S::r.guzmanfarell@tcu.edu::69c91c30-2b59-4c28-b69d-98df02d8a405" providerId="AD" clId="Web-{B0A0BBA6-A4E5-108B-B9C9-7477FB1CE3C2}"/>
    <pc:docChg chg="addSld delSld modSld">
      <pc:chgData name="Guzman Farell, Ricardo" userId="S::r.guzmanfarell@tcu.edu::69c91c30-2b59-4c28-b69d-98df02d8a405" providerId="AD" clId="Web-{B0A0BBA6-A4E5-108B-B9C9-7477FB1CE3C2}" dt="2026-04-27T16:54:37.555" v="19" actId="1076"/>
      <pc:docMkLst>
        <pc:docMk/>
      </pc:docMkLst>
      <pc:sldChg chg="modSp">
        <pc:chgData name="Guzman Farell, Ricardo" userId="S::r.guzmanfarell@tcu.edu::69c91c30-2b59-4c28-b69d-98df02d8a405" providerId="AD" clId="Web-{B0A0BBA6-A4E5-108B-B9C9-7477FB1CE3C2}" dt="2026-04-27T16:47:54.370" v="0" actId="20577"/>
        <pc:sldMkLst>
          <pc:docMk/>
          <pc:sldMk cId="0" sldId="256"/>
        </pc:sldMkLst>
        <pc:spChg chg="mod">
          <ac:chgData name="Guzman Farell, Ricardo" userId="S::r.guzmanfarell@tcu.edu::69c91c30-2b59-4c28-b69d-98df02d8a405" providerId="AD" clId="Web-{B0A0BBA6-A4E5-108B-B9C9-7477FB1CE3C2}" dt="2026-04-27T16:47:54.370" v="0" actId="20577"/>
          <ac:spMkLst>
            <pc:docMk/>
            <pc:sldMk cId="0" sldId="256"/>
            <ac:spMk id="9" creationId="{00000000-0000-0000-0000-000000000000}"/>
          </ac:spMkLst>
        </pc:spChg>
      </pc:sldChg>
      <pc:sldChg chg="addSp delSp modSp">
        <pc:chgData name="Guzman Farell, Ricardo" userId="S::r.guzmanfarell@tcu.edu::69c91c30-2b59-4c28-b69d-98df02d8a405" providerId="AD" clId="Web-{B0A0BBA6-A4E5-108B-B9C9-7477FB1CE3C2}" dt="2026-04-27T16:54:37.555" v="19" actId="1076"/>
        <pc:sldMkLst>
          <pc:docMk/>
          <pc:sldMk cId="0" sldId="265"/>
        </pc:sldMkLst>
        <pc:spChg chg="mod">
          <ac:chgData name="Guzman Farell, Ricardo" userId="S::r.guzmanfarell@tcu.edu::69c91c30-2b59-4c28-b69d-98df02d8a405" providerId="AD" clId="Web-{B0A0BBA6-A4E5-108B-B9C9-7477FB1CE3C2}" dt="2026-04-27T16:54:02.712" v="18" actId="20577"/>
          <ac:spMkLst>
            <pc:docMk/>
            <pc:sldMk cId="0" sldId="265"/>
            <ac:spMk id="43" creationId="{00000000-0000-0000-0000-000000000000}"/>
          </ac:spMkLst>
        </pc:spChg>
        <pc:picChg chg="add mod">
          <ac:chgData name="Guzman Farell, Ricardo" userId="S::r.guzmanfarell@tcu.edu::69c91c30-2b59-4c28-b69d-98df02d8a405" providerId="AD" clId="Web-{B0A0BBA6-A4E5-108B-B9C9-7477FB1CE3C2}" dt="2026-04-27T16:54:37.555" v="19" actId="1076"/>
          <ac:picMkLst>
            <pc:docMk/>
            <pc:sldMk cId="0" sldId="265"/>
            <ac:picMk id="6" creationId="{3129DEB7-EDEC-960C-8056-751EB531A530}"/>
          </ac:picMkLst>
        </pc:picChg>
      </pc:sldChg>
    </pc:docChg>
  </pc:docChgLst>
  <pc:docChgLst>
    <pc:chgData name="Le, Ben" userId="S::ben.phu.le@tcu.edu::d90c3701-64f3-452e-9578-f0f292015f41" providerId="AD" clId="Web-{FEAD65EA-0516-D67B-508D-1652EF977BF8}"/>
    <pc:docChg chg="modSld">
      <pc:chgData name="Le, Ben" userId="S::ben.phu.le@tcu.edu::d90c3701-64f3-452e-9578-f0f292015f41" providerId="AD" clId="Web-{FEAD65EA-0516-D67B-508D-1652EF977BF8}" dt="2026-04-28T18:44:13.479" v="8"/>
      <pc:docMkLst>
        <pc:docMk/>
      </pc:docMkLst>
      <pc:sldChg chg="modSp">
        <pc:chgData name="Le, Ben" userId="S::ben.phu.le@tcu.edu::d90c3701-64f3-452e-9578-f0f292015f41" providerId="AD" clId="Web-{FEAD65EA-0516-D67B-508D-1652EF977BF8}" dt="2026-04-28T18:44:13.479" v="8"/>
        <pc:sldMkLst>
          <pc:docMk/>
          <pc:sldMk cId="0" sldId="257"/>
        </pc:sldMkLst>
        <pc:graphicFrameChg chg="mod modGraphic">
          <ac:chgData name="Le, Ben" userId="S::ben.phu.le@tcu.edu::d90c3701-64f3-452e-9578-f0f292015f41" providerId="AD" clId="Web-{FEAD65EA-0516-D67B-508D-1652EF977BF8}" dt="2026-04-28T18:44:13.479" v="8"/>
          <ac:graphicFrameMkLst>
            <pc:docMk/>
            <pc:sldMk cId="0" sldId="257"/>
            <ac:graphicFrameMk id="8" creationId="{00000000-0000-0000-0000-000000000000}"/>
          </ac:graphicFrameMkLst>
        </pc:graphicFrameChg>
      </pc:sldChg>
      <pc:sldChg chg="modSp">
        <pc:chgData name="Le, Ben" userId="S::ben.phu.le@tcu.edu::d90c3701-64f3-452e-9578-f0f292015f41" providerId="AD" clId="Web-{FEAD65EA-0516-D67B-508D-1652EF977BF8}" dt="2026-04-28T18:38:52.011" v="4" actId="14100"/>
        <pc:sldMkLst>
          <pc:docMk/>
          <pc:sldMk cId="0" sldId="258"/>
        </pc:sldMkLst>
        <pc:spChg chg="mod">
          <ac:chgData name="Le, Ben" userId="S::ben.phu.le@tcu.edu::d90c3701-64f3-452e-9578-f0f292015f41" providerId="AD" clId="Web-{FEAD65EA-0516-D67B-508D-1652EF977BF8}" dt="2026-04-28T18:38:19.105" v="1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Le, Ben" userId="S::ben.phu.le@tcu.edu::d90c3701-64f3-452e-9578-f0f292015f41" providerId="AD" clId="Web-{FEAD65EA-0516-D67B-508D-1652EF977BF8}" dt="2026-04-28T18:38:24.683" v="2" actId="1076"/>
          <ac:spMkLst>
            <pc:docMk/>
            <pc:sldMk cId="0" sldId="258"/>
            <ac:spMk id="21" creationId="{00000000-0000-0000-0000-000000000000}"/>
          </ac:spMkLst>
        </pc:spChg>
        <pc:spChg chg="mod">
          <ac:chgData name="Le, Ben" userId="S::ben.phu.le@tcu.edu::d90c3701-64f3-452e-9578-f0f292015f41" providerId="AD" clId="Web-{FEAD65EA-0516-D67B-508D-1652EF977BF8}" dt="2026-04-28T18:38:35.183" v="3" actId="1076"/>
          <ac:spMkLst>
            <pc:docMk/>
            <pc:sldMk cId="0" sldId="258"/>
            <ac:spMk id="28" creationId="{00000000-0000-0000-0000-000000000000}"/>
          </ac:spMkLst>
        </pc:spChg>
        <pc:picChg chg="mod">
          <ac:chgData name="Le, Ben" userId="S::ben.phu.le@tcu.edu::d90c3701-64f3-452e-9578-f0f292015f41" providerId="AD" clId="Web-{FEAD65EA-0516-D67B-508D-1652EF977BF8}" dt="2026-04-28T18:38:52.011" v="4" actId="14100"/>
          <ac:picMkLst>
            <pc:docMk/>
            <pc:sldMk cId="0" sldId="258"/>
            <ac:picMk id="2058" creationId="{C5E137B7-D2D6-494E-95E0-0A858832C1F4}"/>
          </ac:picMkLst>
        </pc:picChg>
      </pc:sldChg>
    </pc:docChg>
  </pc:docChgLst>
  <pc:docChgLst>
    <pc:chgData clId="Web-{2410B2FC-4A07-960C-AAFF-7E1CF48BC90E}"/>
    <pc:docChg chg="modSld">
      <pc:chgData name="" userId="" providerId="" clId="Web-{2410B2FC-4A07-960C-AAFF-7E1CF48BC90E}" dt="2026-04-28T18:17:59.472" v="7" actId="20577"/>
      <pc:docMkLst>
        <pc:docMk/>
      </pc:docMkLst>
      <pc:sldChg chg="modSp">
        <pc:chgData name="" userId="" providerId="" clId="Web-{2410B2FC-4A07-960C-AAFF-7E1CF48BC90E}" dt="2026-04-28T18:17:59.472" v="7" actId="20577"/>
        <pc:sldMkLst>
          <pc:docMk/>
          <pc:sldMk cId="0" sldId="256"/>
        </pc:sldMkLst>
        <pc:spChg chg="mod">
          <ac:chgData name="" userId="" providerId="" clId="Web-{2410B2FC-4A07-960C-AAFF-7E1CF48BC90E}" dt="2026-04-28T18:17:59.472" v="7" actId="20577"/>
          <ac:spMkLst>
            <pc:docMk/>
            <pc:sldMk cId="0" sldId="256"/>
            <ac:spMk id="18" creationId="{B3126016-BFD5-4F8C-9379-39D9BBEC227A}"/>
          </ac:spMkLst>
        </pc:spChg>
      </pc:sldChg>
    </pc:docChg>
  </pc:docChgLst>
  <pc:docChgLst>
    <pc:chgData name="Guzman Farell, Ricardo" userId="S::r.guzmanfarell@tcu.edu::69c91c30-2b59-4c28-b69d-98df02d8a405" providerId="AD" clId="Web-{E0FEE927-A754-6DF2-DD74-ACF8FE8DA721}"/>
    <pc:docChg chg="modSld">
      <pc:chgData name="Guzman Farell, Ricardo" userId="S::r.guzmanfarell@tcu.edu::69c91c30-2b59-4c28-b69d-98df02d8a405" providerId="AD" clId="Web-{E0FEE927-A754-6DF2-DD74-ACF8FE8DA721}" dt="2026-04-27T16:56:54.821" v="3" actId="20577"/>
      <pc:docMkLst>
        <pc:docMk/>
      </pc:docMkLst>
      <pc:sldChg chg="modSp">
        <pc:chgData name="Guzman Farell, Ricardo" userId="S::r.guzmanfarell@tcu.edu::69c91c30-2b59-4c28-b69d-98df02d8a405" providerId="AD" clId="Web-{E0FEE927-A754-6DF2-DD74-ACF8FE8DA721}" dt="2026-04-27T16:56:54.821" v="3" actId="20577"/>
        <pc:sldMkLst>
          <pc:docMk/>
          <pc:sldMk cId="0" sldId="258"/>
        </pc:sldMkLst>
        <pc:spChg chg="mod">
          <ac:chgData name="Guzman Farell, Ricardo" userId="S::r.guzmanfarell@tcu.edu::69c91c30-2b59-4c28-b69d-98df02d8a405" providerId="AD" clId="Web-{E0FEE927-A754-6DF2-DD74-ACF8FE8DA721}" dt="2026-04-27T16:56:54.821" v="3" actId="20577"/>
          <ac:spMkLst>
            <pc:docMk/>
            <pc:sldMk cId="0" sldId="258"/>
            <ac:spMk id="34" creationId="{E24915CB-ADCA-FC61-4BDE-F25E2F392E68}"/>
          </ac:spMkLst>
        </pc:spChg>
      </pc:sldChg>
      <pc:sldChg chg="modSp">
        <pc:chgData name="Guzman Farell, Ricardo" userId="S::r.guzmanfarell@tcu.edu::69c91c30-2b59-4c28-b69d-98df02d8a405" providerId="AD" clId="Web-{E0FEE927-A754-6DF2-DD74-ACF8FE8DA721}" dt="2026-04-27T16:56:09.227" v="2" actId="20577"/>
        <pc:sldMkLst>
          <pc:docMk/>
          <pc:sldMk cId="0" sldId="265"/>
        </pc:sldMkLst>
        <pc:spChg chg="mod">
          <ac:chgData name="Guzman Farell, Ricardo" userId="S::r.guzmanfarell@tcu.edu::69c91c30-2b59-4c28-b69d-98df02d8a405" providerId="AD" clId="Web-{E0FEE927-A754-6DF2-DD74-ACF8FE8DA721}" dt="2026-04-27T16:56:09.227" v="2" actId="20577"/>
          <ac:spMkLst>
            <pc:docMk/>
            <pc:sldMk cId="0" sldId="265"/>
            <ac:spMk id="4" creationId="{00000000-0000-0000-0000-000000000000}"/>
          </ac:spMkLst>
        </pc:spChg>
      </pc:sldChg>
    </pc:docChg>
  </pc:docChgLst>
  <pc:docChgLst>
    <pc:chgData name="Guzman Farell, Ricardo" userId="S::r.guzmanfarell@tcu.edu::69c91c30-2b59-4c28-b69d-98df02d8a405" providerId="AD" clId="Web-{79E50C53-AE20-3CD6-F7FA-D29A3FCC5444}"/>
    <pc:docChg chg="modSld">
      <pc:chgData name="Guzman Farell, Ricardo" userId="S::r.guzmanfarell@tcu.edu::69c91c30-2b59-4c28-b69d-98df02d8a405" providerId="AD" clId="Web-{79E50C53-AE20-3CD6-F7FA-D29A3FCC5444}" dt="2026-04-28T15:29:43.346" v="10" actId="20577"/>
      <pc:docMkLst>
        <pc:docMk/>
      </pc:docMkLst>
      <pc:sldChg chg="modSp">
        <pc:chgData name="Guzman Farell, Ricardo" userId="S::r.guzmanfarell@tcu.edu::69c91c30-2b59-4c28-b69d-98df02d8a405" providerId="AD" clId="Web-{79E50C53-AE20-3CD6-F7FA-D29A3FCC5444}" dt="2026-04-28T15:29:43.346" v="10" actId="20577"/>
        <pc:sldMkLst>
          <pc:docMk/>
          <pc:sldMk cId="0" sldId="264"/>
        </pc:sldMkLst>
        <pc:spChg chg="mod">
          <ac:chgData name="Guzman Farell, Ricardo" userId="S::r.guzmanfarell@tcu.edu::69c91c30-2b59-4c28-b69d-98df02d8a405" providerId="AD" clId="Web-{79E50C53-AE20-3CD6-F7FA-D29A3FCC5444}" dt="2026-04-28T15:29:13.643" v="1" actId="20577"/>
          <ac:spMkLst>
            <pc:docMk/>
            <pc:sldMk cId="0" sldId="264"/>
            <ac:spMk id="19" creationId="{00000000-0000-0000-0000-000000000000}"/>
          </ac:spMkLst>
        </pc:spChg>
        <pc:spChg chg="mod">
          <ac:chgData name="Guzman Farell, Ricardo" userId="S::r.guzmanfarell@tcu.edu::69c91c30-2b59-4c28-b69d-98df02d8a405" providerId="AD" clId="Web-{79E50C53-AE20-3CD6-F7FA-D29A3FCC5444}" dt="2026-04-28T15:29:43.346" v="10" actId="20577"/>
          <ac:spMkLst>
            <pc:docMk/>
            <pc:sldMk cId="0" sldId="264"/>
            <ac:spMk id="21" creationId="{00000000-0000-0000-0000-000000000000}"/>
          </ac:spMkLst>
        </pc:spChg>
        <pc:spChg chg="mod">
          <ac:chgData name="Guzman Farell, Ricardo" userId="S::r.guzmanfarell@tcu.edu::69c91c30-2b59-4c28-b69d-98df02d8a405" providerId="AD" clId="Web-{79E50C53-AE20-3CD6-F7FA-D29A3FCC5444}" dt="2026-04-28T15:29:28.533" v="2"/>
          <ac:spMkLst>
            <pc:docMk/>
            <pc:sldMk cId="0" sldId="264"/>
            <ac:spMk id="22" creationId="{00000000-0000-0000-0000-000000000000}"/>
          </ac:spMkLst>
        </pc:spChg>
        <pc:spChg chg="mod">
          <ac:chgData name="Guzman Farell, Ricardo" userId="S::r.guzmanfarell@tcu.edu::69c91c30-2b59-4c28-b69d-98df02d8a405" providerId="AD" clId="Web-{79E50C53-AE20-3CD6-F7FA-D29A3FCC5444}" dt="2026-04-28T15:29:28.533" v="3"/>
          <ac:spMkLst>
            <pc:docMk/>
            <pc:sldMk cId="0" sldId="264"/>
            <ac:spMk id="23" creationId="{00000000-0000-0000-0000-000000000000}"/>
          </ac:spMkLst>
        </pc:spChg>
        <pc:spChg chg="mod">
          <ac:chgData name="Guzman Farell, Ricardo" userId="S::r.guzmanfarell@tcu.edu::69c91c30-2b59-4c28-b69d-98df02d8a405" providerId="AD" clId="Web-{79E50C53-AE20-3CD6-F7FA-D29A3FCC5444}" dt="2026-04-28T15:29:28.533" v="4"/>
          <ac:spMkLst>
            <pc:docMk/>
            <pc:sldMk cId="0" sldId="264"/>
            <ac:spMk id="24" creationId="{00000000-0000-0000-0000-000000000000}"/>
          </ac:spMkLst>
        </pc:spChg>
        <pc:spChg chg="mod">
          <ac:chgData name="Guzman Farell, Ricardo" userId="S::r.guzmanfarell@tcu.edu::69c91c30-2b59-4c28-b69d-98df02d8a405" providerId="AD" clId="Web-{79E50C53-AE20-3CD6-F7FA-D29A3FCC5444}" dt="2026-04-28T15:29:28.533" v="5"/>
          <ac:spMkLst>
            <pc:docMk/>
            <pc:sldMk cId="0" sldId="264"/>
            <ac:spMk id="25" creationId="{00000000-0000-0000-0000-000000000000}"/>
          </ac:spMkLst>
        </pc:spChg>
        <pc:spChg chg="mod">
          <ac:chgData name="Guzman Farell, Ricardo" userId="S::r.guzmanfarell@tcu.edu::69c91c30-2b59-4c28-b69d-98df02d8a405" providerId="AD" clId="Web-{79E50C53-AE20-3CD6-F7FA-D29A3FCC5444}" dt="2026-04-28T15:29:28.533" v="6"/>
          <ac:spMkLst>
            <pc:docMk/>
            <pc:sldMk cId="0" sldId="264"/>
            <ac:spMk id="26" creationId="{00000000-0000-0000-0000-000000000000}"/>
          </ac:spMkLst>
        </pc:spChg>
        <pc:spChg chg="mod">
          <ac:chgData name="Guzman Farell, Ricardo" userId="S::r.guzmanfarell@tcu.edu::69c91c30-2b59-4c28-b69d-98df02d8a405" providerId="AD" clId="Web-{79E50C53-AE20-3CD6-F7FA-D29A3FCC5444}" dt="2026-04-28T15:29:28.533" v="7"/>
          <ac:spMkLst>
            <pc:docMk/>
            <pc:sldMk cId="0" sldId="264"/>
            <ac:spMk id="27" creationId="{00000000-0000-0000-0000-000000000000}"/>
          </ac:spMkLst>
        </pc:spChg>
        <pc:spChg chg="mod">
          <ac:chgData name="Guzman Farell, Ricardo" userId="S::r.guzmanfarell@tcu.edu::69c91c30-2b59-4c28-b69d-98df02d8a405" providerId="AD" clId="Web-{79E50C53-AE20-3CD6-F7FA-D29A3FCC5444}" dt="2026-04-28T15:29:28.533" v="8"/>
          <ac:spMkLst>
            <pc:docMk/>
            <pc:sldMk cId="0" sldId="264"/>
            <ac:spMk id="28" creationId="{00000000-0000-0000-0000-000000000000}"/>
          </ac:spMkLst>
        </pc:spChg>
        <pc:spChg chg="mod">
          <ac:chgData name="Guzman Farell, Ricardo" userId="S::r.guzmanfarell@tcu.edu::69c91c30-2b59-4c28-b69d-98df02d8a405" providerId="AD" clId="Web-{79E50C53-AE20-3CD6-F7FA-D29A3FCC5444}" dt="2026-04-28T15:29:28.690" v="9"/>
          <ac:spMkLst>
            <pc:docMk/>
            <pc:sldMk cId="0" sldId="264"/>
            <ac:spMk id="29" creationId="{00000000-0000-0000-0000-000000000000}"/>
          </ac:spMkLst>
        </pc:spChg>
      </pc:sldChg>
    </pc:docChg>
  </pc:docChgLst>
  <pc:docChgLst>
    <pc:chgData name="Guzman Farell, Ricardo" userId="S::r.guzmanfarell@tcu.edu::69c91c30-2b59-4c28-b69d-98df02d8a405" providerId="AD" clId="Web-{BEC7F08C-EE75-DFED-6131-BAD2D1F3C5B6}"/>
    <pc:docChg chg="modSld">
      <pc:chgData name="Guzman Farell, Ricardo" userId="S::r.guzmanfarell@tcu.edu::69c91c30-2b59-4c28-b69d-98df02d8a405" providerId="AD" clId="Web-{BEC7F08C-EE75-DFED-6131-BAD2D1F3C5B6}" dt="2026-04-27T02:29:25.497" v="0"/>
      <pc:docMkLst>
        <pc:docMk/>
      </pc:docMkLst>
      <pc:sldChg chg="modSp">
        <pc:chgData name="Guzman Farell, Ricardo" userId="S::r.guzmanfarell@tcu.edu::69c91c30-2b59-4c28-b69d-98df02d8a405" providerId="AD" clId="Web-{BEC7F08C-EE75-DFED-6131-BAD2D1F3C5B6}" dt="2026-04-27T02:29:25.497" v="0"/>
        <pc:sldMkLst>
          <pc:docMk/>
          <pc:sldMk cId="0" sldId="256"/>
        </pc:sldMkLst>
        <pc:spChg chg="mod">
          <ac:chgData name="Guzman Farell, Ricardo" userId="S::r.guzmanfarell@tcu.edu::69c91c30-2b59-4c28-b69d-98df02d8a405" providerId="AD" clId="Web-{BEC7F08C-EE75-DFED-6131-BAD2D1F3C5B6}" dt="2026-04-27T02:29:25.497" v="0"/>
          <ac:spMkLst>
            <pc:docMk/>
            <pc:sldMk cId="0" sldId="256"/>
            <ac:spMk id="18" creationId="{B3126016-BFD5-4F8C-9379-39D9BBEC227A}"/>
          </ac:spMkLst>
        </pc:spChg>
      </pc:sldChg>
    </pc:docChg>
  </pc:docChgLst>
  <pc:docChgLst>
    <pc:chgData name="Le, Ben" userId="S::ben.phu.le@tcu.edu::d90c3701-64f3-452e-9578-f0f292015f41" providerId="AD" clId="Web-{10EA5E68-3BFA-2577-AF88-C0025B35386A}"/>
    <pc:docChg chg="modSld">
      <pc:chgData name="Le, Ben" userId="S::ben.phu.le@tcu.edu::d90c3701-64f3-452e-9578-f0f292015f41" providerId="AD" clId="Web-{10EA5E68-3BFA-2577-AF88-C0025B35386A}" dt="2026-04-30T15:43:18.219" v="65" actId="20577"/>
      <pc:docMkLst>
        <pc:docMk/>
      </pc:docMkLst>
      <pc:sldChg chg="modSp">
        <pc:chgData name="Le, Ben" userId="S::ben.phu.le@tcu.edu::d90c3701-64f3-452e-9578-f0f292015f41" providerId="AD" clId="Web-{10EA5E68-3BFA-2577-AF88-C0025B35386A}" dt="2026-04-30T15:40:22.202" v="55" actId="20577"/>
        <pc:sldMkLst>
          <pc:docMk/>
          <pc:sldMk cId="0" sldId="261"/>
        </pc:sldMkLst>
        <pc:spChg chg="mod">
          <ac:chgData name="Le, Ben" userId="S::ben.phu.le@tcu.edu::d90c3701-64f3-452e-9578-f0f292015f41" providerId="AD" clId="Web-{10EA5E68-3BFA-2577-AF88-C0025B35386A}" dt="2026-04-30T15:40:22.202" v="55" actId="20577"/>
          <ac:spMkLst>
            <pc:docMk/>
            <pc:sldMk cId="0" sldId="261"/>
            <ac:spMk id="11" creationId="{00000000-0000-0000-0000-000000000000}"/>
          </ac:spMkLst>
        </pc:spChg>
        <pc:spChg chg="mod">
          <ac:chgData name="Le, Ben" userId="S::ben.phu.le@tcu.edu::d90c3701-64f3-452e-9578-f0f292015f41" providerId="AD" clId="Web-{10EA5E68-3BFA-2577-AF88-C0025B35386A}" dt="2026-04-30T15:38:17.700" v="28" actId="20577"/>
          <ac:spMkLst>
            <pc:docMk/>
            <pc:sldMk cId="0" sldId="261"/>
            <ac:spMk id="16" creationId="{00000000-0000-0000-0000-000000000000}"/>
          </ac:spMkLst>
        </pc:spChg>
      </pc:sldChg>
      <pc:sldChg chg="modSp">
        <pc:chgData name="Le, Ben" userId="S::ben.phu.le@tcu.edu::d90c3701-64f3-452e-9578-f0f292015f41" providerId="AD" clId="Web-{10EA5E68-3BFA-2577-AF88-C0025B35386A}" dt="2026-04-30T15:43:18.219" v="65" actId="20577"/>
        <pc:sldMkLst>
          <pc:docMk/>
          <pc:sldMk cId="0" sldId="264"/>
        </pc:sldMkLst>
        <pc:spChg chg="mod">
          <ac:chgData name="Le, Ben" userId="S::ben.phu.le@tcu.edu::d90c3701-64f3-452e-9578-f0f292015f41" providerId="AD" clId="Web-{10EA5E68-3BFA-2577-AF88-C0025B35386A}" dt="2026-04-30T15:43:18.219" v="65" actId="20577"/>
          <ac:spMkLst>
            <pc:docMk/>
            <pc:sldMk cId="0" sldId="264"/>
            <ac:spMk id="18" creationId="{00000000-0000-0000-0000-000000000000}"/>
          </ac:spMkLst>
        </pc:spChg>
      </pc:sldChg>
    </pc:docChg>
  </pc:docChgLst>
  <pc:docChgLst>
    <pc:chgData name="Guzman Farell, Ricardo" userId="S::r.guzmanfarell@tcu.edu::69c91c30-2b59-4c28-b69d-98df02d8a405" providerId="AD" clId="Web-{06CADEB2-F46B-6BFC-7A26-5F318D822036}"/>
    <pc:docChg chg="modSld">
      <pc:chgData name="Guzman Farell, Ricardo" userId="S::r.guzmanfarell@tcu.edu::69c91c30-2b59-4c28-b69d-98df02d8a405" providerId="AD" clId="Web-{06CADEB2-F46B-6BFC-7A26-5F318D822036}" dt="2026-04-30T15:48:41.670" v="56" actId="20577"/>
      <pc:docMkLst>
        <pc:docMk/>
      </pc:docMkLst>
      <pc:sldChg chg="modSp">
        <pc:chgData name="Guzman Farell, Ricardo" userId="S::r.guzmanfarell@tcu.edu::69c91c30-2b59-4c28-b69d-98df02d8a405" providerId="AD" clId="Web-{06CADEB2-F46B-6BFC-7A26-5F318D822036}" dt="2026-04-30T15:37:29.126" v="46" actId="20577"/>
        <pc:sldMkLst>
          <pc:docMk/>
          <pc:sldMk cId="0" sldId="261"/>
        </pc:sldMkLst>
        <pc:spChg chg="mod">
          <ac:chgData name="Guzman Farell, Ricardo" userId="S::r.guzmanfarell@tcu.edu::69c91c30-2b59-4c28-b69d-98df02d8a405" providerId="AD" clId="Web-{06CADEB2-F46B-6BFC-7A26-5F318D822036}" dt="2026-04-30T15:34:03.892" v="21" actId="20577"/>
          <ac:spMkLst>
            <pc:docMk/>
            <pc:sldMk cId="0" sldId="261"/>
            <ac:spMk id="21" creationId="{00000000-0000-0000-0000-000000000000}"/>
          </ac:spMkLst>
        </pc:spChg>
        <pc:spChg chg="mod">
          <ac:chgData name="Guzman Farell, Ricardo" userId="S::r.guzmanfarell@tcu.edu::69c91c30-2b59-4c28-b69d-98df02d8a405" providerId="AD" clId="Web-{06CADEB2-F46B-6BFC-7A26-5F318D822036}" dt="2026-04-30T15:37:29.126" v="46" actId="20577"/>
          <ac:spMkLst>
            <pc:docMk/>
            <pc:sldMk cId="0" sldId="261"/>
            <ac:spMk id="26" creationId="{00000000-0000-0000-0000-000000000000}"/>
          </ac:spMkLst>
        </pc:spChg>
      </pc:sldChg>
      <pc:sldChg chg="modSp">
        <pc:chgData name="Guzman Farell, Ricardo" userId="S::r.guzmanfarell@tcu.edu::69c91c30-2b59-4c28-b69d-98df02d8a405" providerId="AD" clId="Web-{06CADEB2-F46B-6BFC-7A26-5F318D822036}" dt="2026-04-30T15:48:41.670" v="56" actId="20577"/>
        <pc:sldMkLst>
          <pc:docMk/>
          <pc:sldMk cId="0" sldId="264"/>
        </pc:sldMkLst>
        <pc:spChg chg="mod">
          <ac:chgData name="Guzman Farell, Ricardo" userId="S::r.guzmanfarell@tcu.edu::69c91c30-2b59-4c28-b69d-98df02d8a405" providerId="AD" clId="Web-{06CADEB2-F46B-6BFC-7A26-5F318D822036}" dt="2026-04-30T15:48:41.670" v="56" actId="20577"/>
          <ac:spMkLst>
            <pc:docMk/>
            <pc:sldMk cId="0" sldId="264"/>
            <ac:spMk id="30" creationId="{00000000-0000-0000-0000-000000000000}"/>
          </ac:spMkLst>
        </pc:spChg>
      </pc:sldChg>
    </pc:docChg>
  </pc:docChgLst>
  <pc:docChgLst>
    <pc:chgData name="Guzman Farell, Ricardo" userId="69c91c30-2b59-4c28-b69d-98df02d8a405" providerId="ADAL" clId="{38C26B17-9951-4328-84FD-4873D6C2DD39}"/>
    <pc:docChg chg="undo custSel delSld modSld">
      <pc:chgData name="Guzman Farell, Ricardo" userId="69c91c30-2b59-4c28-b69d-98df02d8a405" providerId="ADAL" clId="{38C26B17-9951-4328-84FD-4873D6C2DD39}" dt="2026-04-24T19:45:11.533" v="886" actId="14100"/>
      <pc:docMkLst>
        <pc:docMk/>
      </pc:docMkLst>
      <pc:sldChg chg="addSp delSp modSp mod">
        <pc:chgData name="Guzman Farell, Ricardo" userId="69c91c30-2b59-4c28-b69d-98df02d8a405" providerId="ADAL" clId="{38C26B17-9951-4328-84FD-4873D6C2DD39}" dt="2026-04-23T18:41:52.275" v="854" actId="1076"/>
        <pc:sldMkLst>
          <pc:docMk/>
          <pc:sldMk cId="0" sldId="256"/>
        </pc:sldMkLst>
        <pc:spChg chg="mod">
          <ac:chgData name="Guzman Farell, Ricardo" userId="69c91c30-2b59-4c28-b69d-98df02d8a405" providerId="ADAL" clId="{38C26B17-9951-4328-84FD-4873D6C2DD39}" dt="2026-04-23T18:11:23.938" v="602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09:21.749" v="593" actId="1076"/>
          <ac:spMkLst>
            <pc:docMk/>
            <pc:sldMk cId="0" sldId="256"/>
            <ac:spMk id="5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09:18.344" v="592" actId="1076"/>
          <ac:spMkLst>
            <pc:docMk/>
            <pc:sldMk cId="0" sldId="256"/>
            <ac:spMk id="6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41:52.275" v="854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17:27.905" v="76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16:23.806" v="28" actId="20577"/>
          <ac:spMkLst>
            <pc:docMk/>
            <pc:sldMk cId="0" sldId="256"/>
            <ac:spMk id="12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17:15.272" v="74" actId="20577"/>
          <ac:spMkLst>
            <pc:docMk/>
            <pc:sldMk cId="0" sldId="256"/>
            <ac:spMk id="13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17:11.094" v="70" actId="20577"/>
          <ac:spMkLst>
            <pc:docMk/>
            <pc:sldMk cId="0" sldId="256"/>
            <ac:spMk id="14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16:07.717" v="0" actId="20577"/>
          <ac:spMkLst>
            <pc:docMk/>
            <pc:sldMk cId="0" sldId="256"/>
            <ac:spMk id="15" creationId="{00000000-0000-0000-0000-000000000000}"/>
          </ac:spMkLst>
        </pc:spChg>
        <pc:spChg chg="add mod">
          <ac:chgData name="Guzman Farell, Ricardo" userId="69c91c30-2b59-4c28-b69d-98df02d8a405" providerId="ADAL" clId="{38C26B17-9951-4328-84FD-4873D6C2DD39}" dt="2026-04-23T18:09:05.948" v="590" actId="20577"/>
          <ac:spMkLst>
            <pc:docMk/>
            <pc:sldMk cId="0" sldId="256"/>
            <ac:spMk id="18" creationId="{B3126016-BFD5-4F8C-9379-39D9BBEC227A}"/>
          </ac:spMkLst>
        </pc:spChg>
        <pc:picChg chg="add mod">
          <ac:chgData name="Guzman Farell, Ricardo" userId="69c91c30-2b59-4c28-b69d-98df02d8a405" providerId="ADAL" clId="{38C26B17-9951-4328-84FD-4873D6C2DD39}" dt="2026-04-23T18:41:48.942" v="853" actId="1076"/>
          <ac:picMkLst>
            <pc:docMk/>
            <pc:sldMk cId="0" sldId="256"/>
            <ac:picMk id="1028" creationId="{D8D0A8D5-7044-4834-B3CF-87B7B3903997}"/>
          </ac:picMkLst>
        </pc:picChg>
      </pc:sldChg>
      <pc:sldChg chg="modSp mod">
        <pc:chgData name="Guzman Farell, Ricardo" userId="69c91c30-2b59-4c28-b69d-98df02d8a405" providerId="ADAL" clId="{38C26B17-9951-4328-84FD-4873D6C2DD39}" dt="2026-04-23T18:21:57.835" v="687" actId="20577"/>
        <pc:sldMkLst>
          <pc:docMk/>
          <pc:sldMk cId="0" sldId="257"/>
        </pc:sldMkLst>
        <pc:spChg chg="mod">
          <ac:chgData name="Guzman Farell, Ricardo" userId="69c91c30-2b59-4c28-b69d-98df02d8a405" providerId="ADAL" clId="{38C26B17-9951-4328-84FD-4873D6C2DD39}" dt="2026-04-23T18:13:36.521" v="649" actId="20577"/>
          <ac:spMkLst>
            <pc:docMk/>
            <pc:sldMk cId="0" sldId="257"/>
            <ac:spMk id="7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21:35.447" v="685" actId="20577"/>
          <ac:spMkLst>
            <pc:docMk/>
            <pc:sldMk cId="0" sldId="257"/>
            <ac:spMk id="9" creationId="{00000000-0000-0000-0000-000000000000}"/>
          </ac:spMkLst>
        </pc:spChg>
        <pc:graphicFrameChg chg="modGraphic">
          <ac:chgData name="Guzman Farell, Ricardo" userId="69c91c30-2b59-4c28-b69d-98df02d8a405" providerId="ADAL" clId="{38C26B17-9951-4328-84FD-4873D6C2DD39}" dt="2026-04-23T18:21:57.835" v="687" actId="20577"/>
          <ac:graphicFrameMkLst>
            <pc:docMk/>
            <pc:sldMk cId="0" sldId="257"/>
            <ac:graphicFrameMk id="8" creationId="{00000000-0000-0000-0000-000000000000}"/>
          </ac:graphicFrameMkLst>
        </pc:graphicFrameChg>
      </pc:sldChg>
      <pc:sldChg chg="addSp delSp modSp mod">
        <pc:chgData name="Guzman Farell, Ricardo" userId="69c91c30-2b59-4c28-b69d-98df02d8a405" providerId="ADAL" clId="{38C26B17-9951-4328-84FD-4873D6C2DD39}" dt="2026-04-23T18:37:41.960" v="831" actId="1076"/>
        <pc:sldMkLst>
          <pc:docMk/>
          <pc:sldMk cId="0" sldId="258"/>
        </pc:sldMkLst>
        <pc:spChg chg="mod">
          <ac:chgData name="Guzman Farell, Ricardo" userId="69c91c30-2b59-4c28-b69d-98df02d8a405" providerId="ADAL" clId="{38C26B17-9951-4328-84FD-4873D6C2DD39}" dt="2026-04-23T18:35:17.054" v="828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17:46.576" v="77" actId="14100"/>
          <ac:spMkLst>
            <pc:docMk/>
            <pc:sldMk cId="0" sldId="258"/>
            <ac:spMk id="9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24:07.921" v="697" actId="14100"/>
          <ac:spMkLst>
            <pc:docMk/>
            <pc:sldMk cId="0" sldId="258"/>
            <ac:spMk id="12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17:48.831" v="78" actId="14100"/>
          <ac:spMkLst>
            <pc:docMk/>
            <pc:sldMk cId="0" sldId="258"/>
            <ac:spMk id="16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23:58.231" v="694" actId="14100"/>
          <ac:spMkLst>
            <pc:docMk/>
            <pc:sldMk cId="0" sldId="258"/>
            <ac:spMk id="19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17:50.926" v="79" actId="14100"/>
          <ac:spMkLst>
            <pc:docMk/>
            <pc:sldMk cId="0" sldId="258"/>
            <ac:spMk id="23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24:01.193" v="695" actId="14100"/>
          <ac:spMkLst>
            <pc:docMk/>
            <pc:sldMk cId="0" sldId="258"/>
            <ac:spMk id="26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17:55.717" v="81" actId="14100"/>
          <ac:spMkLst>
            <pc:docMk/>
            <pc:sldMk cId="0" sldId="258"/>
            <ac:spMk id="30" creationId="{00000000-0000-0000-0000-000000000000}"/>
          </ac:spMkLst>
        </pc:spChg>
        <pc:spChg chg="mod ord modVis">
          <ac:chgData name="Guzman Farell, Ricardo" userId="69c91c30-2b59-4c28-b69d-98df02d8a405" providerId="ADAL" clId="{38C26B17-9951-4328-84FD-4873D6C2DD39}" dt="2026-04-23T18:33:21.532" v="784" actId="1076"/>
          <ac:spMkLst>
            <pc:docMk/>
            <pc:sldMk cId="0" sldId="258"/>
            <ac:spMk id="36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25:17.492" v="713" actId="1076"/>
          <ac:spMkLst>
            <pc:docMk/>
            <pc:sldMk cId="0" sldId="258"/>
            <ac:spMk id="37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2:29.468" v="774" actId="1076"/>
          <ac:spMkLst>
            <pc:docMk/>
            <pc:sldMk cId="0" sldId="258"/>
            <ac:spMk id="38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2:33.490" v="775" actId="1076"/>
          <ac:spMkLst>
            <pc:docMk/>
            <pc:sldMk cId="0" sldId="258"/>
            <ac:spMk id="39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2:41.244" v="776" actId="1076"/>
          <ac:spMkLst>
            <pc:docMk/>
            <pc:sldMk cId="0" sldId="258"/>
            <ac:spMk id="40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2:57.746" v="779" actId="1076"/>
          <ac:spMkLst>
            <pc:docMk/>
            <pc:sldMk cId="0" sldId="258"/>
            <ac:spMk id="41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3:06.875" v="780" actId="1076"/>
          <ac:spMkLst>
            <pc:docMk/>
            <pc:sldMk cId="0" sldId="258"/>
            <ac:spMk id="42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3:32.296" v="785" actId="1076"/>
          <ac:spMkLst>
            <pc:docMk/>
            <pc:sldMk cId="0" sldId="258"/>
            <ac:spMk id="43" creationId="{00000000-0000-0000-0000-000000000000}"/>
          </ac:spMkLst>
        </pc:spChg>
        <pc:spChg chg="add mod">
          <ac:chgData name="Guzman Farell, Ricardo" userId="69c91c30-2b59-4c28-b69d-98df02d8a405" providerId="ADAL" clId="{38C26B17-9951-4328-84FD-4873D6C2DD39}" dt="2026-04-23T18:35:36.720" v="829" actId="113"/>
          <ac:spMkLst>
            <pc:docMk/>
            <pc:sldMk cId="0" sldId="258"/>
            <ac:spMk id="48" creationId="{B52AD988-C2BE-45B5-A382-877FDF11D717}"/>
          </ac:spMkLst>
        </pc:spChg>
        <pc:spChg chg="add mod">
          <ac:chgData name="Guzman Farell, Ricardo" userId="69c91c30-2b59-4c28-b69d-98df02d8a405" providerId="ADAL" clId="{38C26B17-9951-4328-84FD-4873D6C2DD39}" dt="2026-04-23T18:35:11.615" v="827" actId="14100"/>
          <ac:spMkLst>
            <pc:docMk/>
            <pc:sldMk cId="0" sldId="258"/>
            <ac:spMk id="49" creationId="{E739C535-E648-4253-BC5D-7CE22FC803ED}"/>
          </ac:spMkLst>
        </pc:spChg>
        <pc:picChg chg="add mod">
          <ac:chgData name="Guzman Farell, Ricardo" userId="69c91c30-2b59-4c28-b69d-98df02d8a405" providerId="ADAL" clId="{38C26B17-9951-4328-84FD-4873D6C2DD39}" dt="2026-04-23T18:37:41.960" v="831" actId="1076"/>
          <ac:picMkLst>
            <pc:docMk/>
            <pc:sldMk cId="0" sldId="258"/>
            <ac:picMk id="2056" creationId="{6A990FBD-1D5E-4C1D-8AF9-3B7D9DFB3362}"/>
          </ac:picMkLst>
        </pc:picChg>
        <pc:picChg chg="add mod">
          <ac:chgData name="Guzman Farell, Ricardo" userId="69c91c30-2b59-4c28-b69d-98df02d8a405" providerId="ADAL" clId="{38C26B17-9951-4328-84FD-4873D6C2DD39}" dt="2026-04-23T18:32:19.902" v="772" actId="1076"/>
          <ac:picMkLst>
            <pc:docMk/>
            <pc:sldMk cId="0" sldId="258"/>
            <ac:picMk id="2058" creationId="{C5E137B7-D2D6-494E-95E0-0A858832C1F4}"/>
          </ac:picMkLst>
        </pc:picChg>
        <pc:picChg chg="add mod">
          <ac:chgData name="Guzman Farell, Ricardo" userId="69c91c30-2b59-4c28-b69d-98df02d8a405" providerId="ADAL" clId="{38C26B17-9951-4328-84FD-4873D6C2DD39}" dt="2026-04-23T18:29:07.103" v="750" actId="14100"/>
          <ac:picMkLst>
            <pc:docMk/>
            <pc:sldMk cId="0" sldId="258"/>
            <ac:picMk id="2060" creationId="{4ED5383C-3509-4801-85F3-44638EA43C19}"/>
          </ac:picMkLst>
        </pc:picChg>
      </pc:sldChg>
      <pc:sldChg chg="addSp delSp modSp mod">
        <pc:chgData name="Guzman Farell, Ricardo" userId="69c91c30-2b59-4c28-b69d-98df02d8a405" providerId="ADAL" clId="{38C26B17-9951-4328-84FD-4873D6C2DD39}" dt="2026-04-24T19:39:46.692" v="858" actId="20577"/>
        <pc:sldMkLst>
          <pc:docMk/>
          <pc:sldMk cId="0" sldId="259"/>
        </pc:sldMkLst>
        <pc:spChg chg="mod">
          <ac:chgData name="Guzman Farell, Ricardo" userId="69c91c30-2b59-4c28-b69d-98df02d8a405" providerId="ADAL" clId="{38C26B17-9951-4328-84FD-4873D6C2DD39}" dt="2026-04-22T17:19:11.522" v="94" actId="14100"/>
          <ac:spMkLst>
            <pc:docMk/>
            <pc:sldMk cId="0" sldId="259"/>
            <ac:spMk id="5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28:54.961" v="156" actId="14100"/>
          <ac:spMkLst>
            <pc:docMk/>
            <pc:sldMk cId="0" sldId="259"/>
            <ac:spMk id="7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28:40.496" v="153" actId="14100"/>
          <ac:spMkLst>
            <pc:docMk/>
            <pc:sldMk cId="0" sldId="259"/>
            <ac:spMk id="8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19:19.629" v="97" actId="14100"/>
          <ac:spMkLst>
            <pc:docMk/>
            <pc:sldMk cId="0" sldId="259"/>
            <ac:spMk id="9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2T17:28:47.380" v="154" actId="1076"/>
          <ac:spMkLst>
            <pc:docMk/>
            <pc:sldMk cId="0" sldId="259"/>
            <ac:spMk id="10" creationId="{00000000-0000-0000-0000-000000000000}"/>
          </ac:spMkLst>
        </pc:spChg>
        <pc:graphicFrameChg chg="mod modGraphic">
          <ac:chgData name="Guzman Farell, Ricardo" userId="69c91c30-2b59-4c28-b69d-98df02d8a405" providerId="ADAL" clId="{38C26B17-9951-4328-84FD-4873D6C2DD39}" dt="2026-04-24T19:39:46.692" v="858" actId="20577"/>
          <ac:graphicFrameMkLst>
            <pc:docMk/>
            <pc:sldMk cId="0" sldId="259"/>
            <ac:graphicFrameMk id="11" creationId="{00000000-0000-0000-0000-000000000000}"/>
          </ac:graphicFrameMkLst>
        </pc:graphicFrameChg>
        <pc:picChg chg="add mod">
          <ac:chgData name="Guzman Farell, Ricardo" userId="69c91c30-2b59-4c28-b69d-98df02d8a405" providerId="ADAL" clId="{38C26B17-9951-4328-84FD-4873D6C2DD39}" dt="2026-04-22T17:41:12.580" v="278" actId="1076"/>
          <ac:picMkLst>
            <pc:docMk/>
            <pc:sldMk cId="0" sldId="259"/>
            <ac:picMk id="1028" creationId="{C208ECC0-50B6-4B2E-9470-C6396C84F696}"/>
          </ac:picMkLst>
        </pc:picChg>
        <pc:picChg chg="add mod">
          <ac:chgData name="Guzman Farell, Ricardo" userId="69c91c30-2b59-4c28-b69d-98df02d8a405" providerId="ADAL" clId="{38C26B17-9951-4328-84FD-4873D6C2DD39}" dt="2026-04-22T17:41:10.969" v="277" actId="1076"/>
          <ac:picMkLst>
            <pc:docMk/>
            <pc:sldMk cId="0" sldId="259"/>
            <ac:picMk id="1030" creationId="{21A26AE4-1272-4CF5-B350-BADF0B3B705A}"/>
          </ac:picMkLst>
        </pc:picChg>
        <pc:picChg chg="add mod">
          <ac:chgData name="Guzman Farell, Ricardo" userId="69c91c30-2b59-4c28-b69d-98df02d8a405" providerId="ADAL" clId="{38C26B17-9951-4328-84FD-4873D6C2DD39}" dt="2026-04-22T17:41:19.779" v="279" actId="1076"/>
          <ac:picMkLst>
            <pc:docMk/>
            <pc:sldMk cId="0" sldId="259"/>
            <ac:picMk id="1032" creationId="{D45EEF23-B75E-4D52-A9DD-4FDB0D70CE5D}"/>
          </ac:picMkLst>
        </pc:picChg>
        <pc:picChg chg="add mod">
          <ac:chgData name="Guzman Farell, Ricardo" userId="69c91c30-2b59-4c28-b69d-98df02d8a405" providerId="ADAL" clId="{38C26B17-9951-4328-84FD-4873D6C2DD39}" dt="2026-04-22T17:41:08.597" v="276" actId="1076"/>
          <ac:picMkLst>
            <pc:docMk/>
            <pc:sldMk cId="0" sldId="259"/>
            <ac:picMk id="1036" creationId="{C4AE7B56-25D5-43C2-A2D2-69B164907327}"/>
          </ac:picMkLst>
        </pc:picChg>
        <pc:picChg chg="add mod">
          <ac:chgData name="Guzman Farell, Ricardo" userId="69c91c30-2b59-4c28-b69d-98df02d8a405" providerId="ADAL" clId="{38C26B17-9951-4328-84FD-4873D6C2DD39}" dt="2026-04-22T17:43:50.475" v="283" actId="1076"/>
          <ac:picMkLst>
            <pc:docMk/>
            <pc:sldMk cId="0" sldId="259"/>
            <ac:picMk id="1038" creationId="{F5A40927-D762-4556-9397-A4F0CCE727CD}"/>
          </ac:picMkLst>
        </pc:picChg>
      </pc:sldChg>
      <pc:sldChg chg="addSp delSp modSp mod">
        <pc:chgData name="Guzman Farell, Ricardo" userId="69c91c30-2b59-4c28-b69d-98df02d8a405" providerId="ADAL" clId="{38C26B17-9951-4328-84FD-4873D6C2DD39}" dt="2026-04-24T19:45:11.533" v="886" actId="14100"/>
        <pc:sldMkLst>
          <pc:docMk/>
          <pc:sldMk cId="0" sldId="260"/>
        </pc:sldMkLst>
        <pc:spChg chg="mod">
          <ac:chgData name="Guzman Farell, Ricardo" userId="69c91c30-2b59-4c28-b69d-98df02d8a405" providerId="ADAL" clId="{38C26B17-9951-4328-84FD-4873D6C2DD39}" dt="2026-04-24T19:43:39.775" v="869" actId="1076"/>
          <ac:spMkLst>
            <pc:docMk/>
            <pc:sldMk cId="0" sldId="260"/>
            <ac:spMk id="10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4T19:45:07.705" v="885" actId="1076"/>
          <ac:spMkLst>
            <pc:docMk/>
            <pc:sldMk cId="0" sldId="260"/>
            <ac:spMk id="21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4T19:44:42.189" v="878" actId="14100"/>
          <ac:spMkLst>
            <pc:docMk/>
            <pc:sldMk cId="0" sldId="260"/>
            <ac:spMk id="22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4T19:44:53.684" v="880" actId="14100"/>
          <ac:spMkLst>
            <pc:docMk/>
            <pc:sldMk cId="0" sldId="260"/>
            <ac:spMk id="23" creationId="{00000000-0000-0000-0000-000000000000}"/>
          </ac:spMkLst>
        </pc:spChg>
        <pc:picChg chg="add mod">
          <ac:chgData name="Guzman Farell, Ricardo" userId="69c91c30-2b59-4c28-b69d-98df02d8a405" providerId="ADAL" clId="{38C26B17-9951-4328-84FD-4873D6C2DD39}" dt="2026-04-24T19:45:11.533" v="886" actId="14100"/>
          <ac:picMkLst>
            <pc:docMk/>
            <pc:sldMk cId="0" sldId="260"/>
            <ac:picMk id="29" creationId="{0EDE504C-F92C-4D1F-BAED-EFDEA9336B83}"/>
          </ac:picMkLst>
        </pc:picChg>
      </pc:sldChg>
      <pc:sldChg chg="modSp mod">
        <pc:chgData name="Guzman Farell, Ricardo" userId="69c91c30-2b59-4c28-b69d-98df02d8a405" providerId="ADAL" clId="{38C26B17-9951-4328-84FD-4873D6C2DD39}" dt="2026-04-23T18:39:26.191" v="847" actId="14100"/>
        <pc:sldMkLst>
          <pc:docMk/>
          <pc:sldMk cId="0" sldId="261"/>
        </pc:sldMkLst>
        <pc:spChg chg="mod">
          <ac:chgData name="Guzman Farell, Ricardo" userId="69c91c30-2b59-4c28-b69d-98df02d8a405" providerId="ADAL" clId="{38C26B17-9951-4328-84FD-4873D6C2DD39}" dt="2026-04-23T18:39:04.072" v="840" actId="14100"/>
          <ac:spMkLst>
            <pc:docMk/>
            <pc:sldMk cId="0" sldId="261"/>
            <ac:spMk id="8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9:26.191" v="847" actId="14100"/>
          <ac:spMkLst>
            <pc:docMk/>
            <pc:sldMk cId="0" sldId="261"/>
            <ac:spMk id="9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9:18.597" v="845" actId="14100"/>
          <ac:spMkLst>
            <pc:docMk/>
            <pc:sldMk cId="0" sldId="261"/>
            <ac:spMk id="13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9:21.950" v="846" actId="14100"/>
          <ac:spMkLst>
            <pc:docMk/>
            <pc:sldMk cId="0" sldId="261"/>
            <ac:spMk id="14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8:46.189" v="835" actId="14100"/>
          <ac:spMkLst>
            <pc:docMk/>
            <pc:sldMk cId="0" sldId="261"/>
            <ac:spMk id="17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9:06.848" v="841" actId="14100"/>
          <ac:spMkLst>
            <pc:docMk/>
            <pc:sldMk cId="0" sldId="261"/>
            <ac:spMk id="18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8:57.751" v="839" actId="14100"/>
          <ac:spMkLst>
            <pc:docMk/>
            <pc:sldMk cId="0" sldId="261"/>
            <ac:spMk id="19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9:15.656" v="844" actId="14100"/>
          <ac:spMkLst>
            <pc:docMk/>
            <pc:sldMk cId="0" sldId="261"/>
            <ac:spMk id="23" creationId="{00000000-0000-0000-0000-000000000000}"/>
          </ac:spMkLst>
        </pc:spChg>
        <pc:spChg chg="mod">
          <ac:chgData name="Guzman Farell, Ricardo" userId="69c91c30-2b59-4c28-b69d-98df02d8a405" providerId="ADAL" clId="{38C26B17-9951-4328-84FD-4873D6C2DD39}" dt="2026-04-23T18:39:11.105" v="842" actId="14100"/>
          <ac:spMkLst>
            <pc:docMk/>
            <pc:sldMk cId="0" sldId="261"/>
            <ac:spMk id="24" creationId="{00000000-0000-0000-0000-000000000000}"/>
          </ac:spMkLst>
        </pc:spChg>
      </pc:sldChg>
      <pc:sldChg chg="modSp mod">
        <pc:chgData name="Guzman Farell, Ricardo" userId="69c91c30-2b59-4c28-b69d-98df02d8a405" providerId="ADAL" clId="{38C26B17-9951-4328-84FD-4873D6C2DD39}" dt="2026-04-23T18:40:40.418" v="852" actId="14100"/>
        <pc:sldMkLst>
          <pc:docMk/>
          <pc:sldMk cId="0" sldId="264"/>
        </pc:sldMkLst>
        <pc:spChg chg="mod">
          <ac:chgData name="Guzman Farell, Ricardo" userId="69c91c30-2b59-4c28-b69d-98df02d8a405" providerId="ADAL" clId="{38C26B17-9951-4328-84FD-4873D6C2DD39}" dt="2026-04-23T18:40:40.418" v="852" actId="14100"/>
          <ac:spMkLst>
            <pc:docMk/>
            <pc:sldMk cId="0" sldId="264"/>
            <ac:spMk id="9" creationId="{00000000-0000-0000-0000-000000000000}"/>
          </ac:spMkLst>
        </pc:spChg>
      </pc:sldChg>
      <pc:sldChg chg="delSp modSp mod">
        <pc:chgData name="Guzman Farell, Ricardo" userId="69c91c30-2b59-4c28-b69d-98df02d8a405" providerId="ADAL" clId="{38C26B17-9951-4328-84FD-4873D6C2DD39}" dt="2026-04-22T18:10:33.693" v="411" actId="20577"/>
        <pc:sldMkLst>
          <pc:docMk/>
          <pc:sldMk cId="0" sldId="265"/>
        </pc:sldMkLst>
        <pc:spChg chg="mod">
          <ac:chgData name="Guzman Farell, Ricardo" userId="69c91c30-2b59-4c28-b69d-98df02d8a405" providerId="ADAL" clId="{38C26B17-9951-4328-84FD-4873D6C2DD39}" dt="2026-04-22T18:10:33.693" v="411" actId="20577"/>
          <ac:spMkLst>
            <pc:docMk/>
            <pc:sldMk cId="0" sldId="265"/>
            <ac:spMk id="4" creationId="{00000000-0000-0000-0000-000000000000}"/>
          </ac:spMkLst>
        </pc:spChg>
      </pc:sldChg>
      <pc:sldChg chg="modSp mod">
        <pc:chgData name="Guzman Farell, Ricardo" userId="69c91c30-2b59-4c28-b69d-98df02d8a405" providerId="ADAL" clId="{38C26B17-9951-4328-84FD-4873D6C2DD39}" dt="2026-04-22T18:10:41.412" v="413" actId="20577"/>
        <pc:sldMkLst>
          <pc:docMk/>
          <pc:sldMk cId="0" sldId="266"/>
        </pc:sldMkLst>
        <pc:spChg chg="mod">
          <ac:chgData name="Guzman Farell, Ricardo" userId="69c91c30-2b59-4c28-b69d-98df02d8a405" providerId="ADAL" clId="{38C26B17-9951-4328-84FD-4873D6C2DD39}" dt="2026-04-22T18:10:41.412" v="413" actId="20577"/>
          <ac:spMkLst>
            <pc:docMk/>
            <pc:sldMk cId="0" sldId="266"/>
            <ac:spMk id="8" creationId="{00000000-0000-0000-0000-000000000000}"/>
          </ac:spMkLst>
        </pc:spChg>
      </pc:sldChg>
      <pc:sldChg chg="delSp mod">
        <pc:chgData name="Guzman Farell, Ricardo" userId="69c91c30-2b59-4c28-b69d-98df02d8a405" providerId="ADAL" clId="{38C26B17-9951-4328-84FD-4873D6C2DD39}" dt="2026-04-22T18:10:58.670" v="414" actId="478"/>
        <pc:sldMkLst>
          <pc:docMk/>
          <pc:sldMk cId="0" sldId="267"/>
        </pc:sldMkLst>
      </pc:sldChg>
    </pc:docChg>
  </pc:docChgLst>
  <pc:docChgLst>
    <pc:chgData name="Guzman Farell, Ricardo" userId="69c91c30-2b59-4c28-b69d-98df02d8a405" providerId="ADAL" clId="{8A5A0FBD-12E2-46E6-91E6-C71B18C4F26A}"/>
    <pc:docChg chg="modSld">
      <pc:chgData name="Guzman Farell, Ricardo" userId="69c91c30-2b59-4c28-b69d-98df02d8a405" providerId="ADAL" clId="{8A5A0FBD-12E2-46E6-91E6-C71B18C4F26A}" dt="2026-04-29T23:44:23.608" v="8" actId="1076"/>
      <pc:docMkLst>
        <pc:docMk/>
      </pc:docMkLst>
      <pc:sldChg chg="modSp mod">
        <pc:chgData name="Guzman Farell, Ricardo" userId="69c91c30-2b59-4c28-b69d-98df02d8a405" providerId="ADAL" clId="{8A5A0FBD-12E2-46E6-91E6-C71B18C4F26A}" dt="2026-04-28T18:40:04.464" v="2" actId="20577"/>
        <pc:sldMkLst>
          <pc:docMk/>
          <pc:sldMk cId="0" sldId="256"/>
        </pc:sldMkLst>
        <pc:spChg chg="mod">
          <ac:chgData name="Guzman Farell, Ricardo" userId="69c91c30-2b59-4c28-b69d-98df02d8a405" providerId="ADAL" clId="{8A5A0FBD-12E2-46E6-91E6-C71B18C4F26A}" dt="2026-04-28T18:22:40.445" v="0" actId="207"/>
          <ac:spMkLst>
            <pc:docMk/>
            <pc:sldMk cId="0" sldId="256"/>
            <ac:spMk id="3" creationId="{00000000-0000-0000-0000-000000000000}"/>
          </ac:spMkLst>
        </pc:spChg>
        <pc:spChg chg="mod">
          <ac:chgData name="Guzman Farell, Ricardo" userId="69c91c30-2b59-4c28-b69d-98df02d8a405" providerId="ADAL" clId="{8A5A0FBD-12E2-46E6-91E6-C71B18C4F26A}" dt="2026-04-28T18:40:04.464" v="2" actId="20577"/>
          <ac:spMkLst>
            <pc:docMk/>
            <pc:sldMk cId="0" sldId="256"/>
            <ac:spMk id="10" creationId="{00000000-0000-0000-0000-000000000000}"/>
          </ac:spMkLst>
        </pc:spChg>
      </pc:sldChg>
      <pc:sldChg chg="modSp">
        <pc:chgData name="Guzman Farell, Ricardo" userId="69c91c30-2b59-4c28-b69d-98df02d8a405" providerId="ADAL" clId="{8A5A0FBD-12E2-46E6-91E6-C71B18C4F26A}" dt="2026-04-29T23:44:23.608" v="8" actId="1076"/>
        <pc:sldMkLst>
          <pc:docMk/>
          <pc:sldMk cId="0" sldId="258"/>
        </pc:sldMkLst>
        <pc:picChg chg="mod">
          <ac:chgData name="Guzman Farell, Ricardo" userId="69c91c30-2b59-4c28-b69d-98df02d8a405" providerId="ADAL" clId="{8A5A0FBD-12E2-46E6-91E6-C71B18C4F26A}" dt="2026-04-29T23:44:23.608" v="8" actId="1076"/>
          <ac:picMkLst>
            <pc:docMk/>
            <pc:sldMk cId="0" sldId="258"/>
            <ac:picMk id="2056" creationId="{6A990FBD-1D5E-4C1D-8AF9-3B7D9DFB3362}"/>
          </ac:picMkLst>
        </pc:picChg>
        <pc:picChg chg="mod">
          <ac:chgData name="Guzman Farell, Ricardo" userId="69c91c30-2b59-4c28-b69d-98df02d8a405" providerId="ADAL" clId="{8A5A0FBD-12E2-46E6-91E6-C71B18C4F26A}" dt="2026-04-29T23:44:17.114" v="6" actId="14100"/>
          <ac:picMkLst>
            <pc:docMk/>
            <pc:sldMk cId="0" sldId="258"/>
            <ac:picMk id="2058" creationId="{C5E137B7-D2D6-494E-95E0-0A858832C1F4}"/>
          </ac:picMkLst>
        </pc:picChg>
      </pc:sldChg>
      <pc:sldChg chg="modSp mod">
        <pc:chgData name="Guzman Farell, Ricardo" userId="69c91c30-2b59-4c28-b69d-98df02d8a405" providerId="ADAL" clId="{8A5A0FBD-12E2-46E6-91E6-C71B18C4F26A}" dt="2026-04-28T22:06:44.828" v="5" actId="255"/>
        <pc:sldMkLst>
          <pc:docMk/>
          <pc:sldMk cId="0" sldId="266"/>
        </pc:sldMkLst>
        <pc:spChg chg="mod">
          <ac:chgData name="Guzman Farell, Ricardo" userId="69c91c30-2b59-4c28-b69d-98df02d8a405" providerId="ADAL" clId="{8A5A0FBD-12E2-46E6-91E6-C71B18C4F26A}" dt="2026-04-28T22:06:33.657" v="4" actId="255"/>
          <ac:spMkLst>
            <pc:docMk/>
            <pc:sldMk cId="0" sldId="266"/>
            <ac:spMk id="5" creationId="{00000000-0000-0000-0000-000000000000}"/>
          </ac:spMkLst>
        </pc:spChg>
        <pc:spChg chg="mod">
          <ac:chgData name="Guzman Farell, Ricardo" userId="69c91c30-2b59-4c28-b69d-98df02d8a405" providerId="ADAL" clId="{8A5A0FBD-12E2-46E6-91E6-C71B18C4F26A}" dt="2026-04-28T22:06:23.046" v="3" actId="255"/>
          <ac:spMkLst>
            <pc:docMk/>
            <pc:sldMk cId="0" sldId="266"/>
            <ac:spMk id="8" creationId="{00000000-0000-0000-0000-000000000000}"/>
          </ac:spMkLst>
        </pc:spChg>
        <pc:spChg chg="mod">
          <ac:chgData name="Guzman Farell, Ricardo" userId="69c91c30-2b59-4c28-b69d-98df02d8a405" providerId="ADAL" clId="{8A5A0FBD-12E2-46E6-91E6-C71B18C4F26A}" dt="2026-04-28T22:06:44.828" v="5" actId="255"/>
          <ac:spMkLst>
            <pc:docMk/>
            <pc:sldMk cId="0" sldId="266"/>
            <ac:spMk id="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8246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221224" y="762"/>
            <a:ext cx="3913632" cy="5143500"/>
          </a:xfrm>
          <a:prstGeom prst="rect">
            <a:avLst/>
          </a:prstGeom>
          <a:solidFill>
            <a:schemeClr val="bg2">
              <a:lumMod val="25000"/>
            </a:schemeClr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754880" y="0"/>
            <a:ext cx="457200" cy="5143500"/>
          </a:xfrm>
          <a:prstGeom prst="rect">
            <a:avLst/>
          </a:prstGeom>
          <a:solidFill>
            <a:srgbClr val="C9A96E">
              <a:alpha val="40000"/>
            </a:srgbClr>
          </a:solidFill>
          <a:ln w="12700">
            <a:solidFill>
              <a:srgbClr val="C9A96E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15696" y="89154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40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ABERCROMBIE</a:t>
            </a:r>
            <a:endParaRPr lang="en-US" sz="2200"/>
          </a:p>
        </p:txBody>
      </p:sp>
      <p:sp>
        <p:nvSpPr>
          <p:cNvPr id="6" name="Text 4"/>
          <p:cNvSpPr/>
          <p:nvPr/>
        </p:nvSpPr>
        <p:spPr>
          <a:xfrm>
            <a:off x="615696" y="1461516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kern="0" spc="400">
                <a:solidFill>
                  <a:srgbClr val="C9A96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&amp; FITCH CO.</a:t>
            </a:r>
            <a:endParaRPr lang="en-US" sz="2200"/>
          </a:p>
        </p:txBody>
      </p:sp>
      <p:sp>
        <p:nvSpPr>
          <p:cNvPr id="7" name="Text 5"/>
          <p:cNvSpPr/>
          <p:nvPr/>
        </p:nvSpPr>
        <p:spPr>
          <a:xfrm>
            <a:off x="615696" y="212598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kern="0" spc="200">
                <a:solidFill>
                  <a:srgbClr val="E8E4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NYSE: ANF</a:t>
            </a:r>
            <a:endParaRPr lang="en-US" sz="1300"/>
          </a:p>
        </p:txBody>
      </p:sp>
      <p:sp>
        <p:nvSpPr>
          <p:cNvPr id="8" name="Shape 6"/>
          <p:cNvSpPr/>
          <p:nvPr/>
        </p:nvSpPr>
        <p:spPr>
          <a:xfrm>
            <a:off x="5212080" y="2057400"/>
            <a:ext cx="3200400" cy="0"/>
          </a:xfrm>
          <a:prstGeom prst="line">
            <a:avLst/>
          </a:prstGeom>
          <a:noFill/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212080" y="2286000"/>
            <a:ext cx="365760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A7A4A"/>
                </a:solidFill>
                <a:latin typeface="Arial Black"/>
                <a:ea typeface="Arial Black" pitchFamily="34" charset="-122"/>
                <a:cs typeface="Arial Black" pitchFamily="34" charset="-120"/>
              </a:rPr>
              <a:t>LONG</a:t>
            </a:r>
            <a:r>
              <a:rPr lang="en-US" sz="2000">
                <a:solidFill>
                  <a:srgbClr val="E8E4DE"/>
                </a:solidFill>
              </a:rPr>
              <a:t>   |   </a:t>
            </a:r>
            <a:r>
              <a:rPr lang="en-US" sz="2800" b="1">
                <a:solidFill>
                  <a:srgbClr val="FFFFFF"/>
                </a:solidFill>
                <a:latin typeface="Arial Black"/>
                <a:ea typeface="Arial Black" pitchFamily="34" charset="-122"/>
                <a:cs typeface="Arial Black" pitchFamily="34" charset="-120"/>
              </a:rPr>
              <a:t>$125.00</a:t>
            </a:r>
            <a:endParaRPr lang="en-US" sz="2800"/>
          </a:p>
        </p:txBody>
      </p:sp>
      <p:sp>
        <p:nvSpPr>
          <p:cNvPr id="10" name="Text 8"/>
          <p:cNvSpPr/>
          <p:nvPr/>
        </p:nvSpPr>
        <p:spPr>
          <a:xfrm>
            <a:off x="5212080" y="28346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>
                <a:solidFill>
                  <a:srgbClr val="C9A96E"/>
                </a:solidFill>
              </a:rPr>
              <a:t>~46% Upside  •  Q4 2027 Target</a:t>
            </a:r>
            <a:endParaRPr lang="en-US" sz="1200"/>
          </a:p>
        </p:txBody>
      </p:sp>
      <p:sp>
        <p:nvSpPr>
          <p:cNvPr id="11" name="Shape 9"/>
          <p:cNvSpPr/>
          <p:nvPr/>
        </p:nvSpPr>
        <p:spPr>
          <a:xfrm>
            <a:off x="5212080" y="3291840"/>
            <a:ext cx="3200400" cy="0"/>
          </a:xfrm>
          <a:prstGeom prst="line">
            <a:avLst/>
          </a:prstGeom>
          <a:noFill/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212080" y="34290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E8E4DE"/>
                </a:solidFill>
              </a:rPr>
              <a:t>Neeley Equity Research Club</a:t>
            </a:r>
            <a:endParaRPr lang="en-US" sz="1100"/>
          </a:p>
        </p:txBody>
      </p:sp>
      <p:sp>
        <p:nvSpPr>
          <p:cNvPr id="13" name="Text 11"/>
          <p:cNvSpPr/>
          <p:nvPr/>
        </p:nvSpPr>
        <p:spPr>
          <a:xfrm>
            <a:off x="5212080" y="37033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E8E4DE"/>
                </a:solidFill>
              </a:rPr>
              <a:t>April 30, 2026</a:t>
            </a:r>
            <a:endParaRPr lang="en-US" sz="1100"/>
          </a:p>
        </p:txBody>
      </p:sp>
      <p:sp>
        <p:nvSpPr>
          <p:cNvPr id="14" name="Text 12"/>
          <p:cNvSpPr/>
          <p:nvPr/>
        </p:nvSpPr>
        <p:spPr>
          <a:xfrm>
            <a:off x="5212080" y="397764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E8E4DE"/>
                </a:solidFill>
              </a:rPr>
              <a:t>True North Advisors</a:t>
            </a:r>
            <a:endParaRPr lang="en-US" sz="1000"/>
          </a:p>
        </p:txBody>
      </p:sp>
      <p:sp>
        <p:nvSpPr>
          <p:cNvPr id="15" name="Text 13"/>
          <p:cNvSpPr/>
          <p:nvPr/>
        </p:nvSpPr>
        <p:spPr>
          <a:xfrm>
            <a:off x="365760" y="457200"/>
            <a:ext cx="438912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endParaRPr lang="en-US" sz="4800"/>
          </a:p>
        </p:txBody>
      </p:sp>
      <p:sp>
        <p:nvSpPr>
          <p:cNvPr id="17" name="Text 15"/>
          <p:cNvSpPr/>
          <p:nvPr/>
        </p:nvSpPr>
        <p:spPr>
          <a:xfrm>
            <a:off x="274320" y="4892040"/>
            <a:ext cx="8595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555555"/>
                </a:solidFill>
              </a:rPr>
              <a:t>Sources: StockTitan, Investing.com, Robinhood, SEC Filings</a:t>
            </a:r>
            <a:endParaRPr lang="en-US" sz="800"/>
          </a:p>
        </p:txBody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B3126016-BFD5-4F8C-9379-39D9BBEC227A}"/>
              </a:ext>
            </a:extLst>
          </p:cNvPr>
          <p:cNvSpPr/>
          <p:nvPr/>
        </p:nvSpPr>
        <p:spPr>
          <a:xfrm>
            <a:off x="615696" y="2389632"/>
            <a:ext cx="3657600" cy="158800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200">
                <a:solidFill>
                  <a:srgbClr val="E8E4DE"/>
                </a:solidFill>
              </a:rPr>
              <a:t>Ricardo Guzman | Vice President</a:t>
            </a:r>
          </a:p>
          <a:p>
            <a:pPr marL="0" indent="0">
              <a:buNone/>
            </a:pPr>
            <a:r>
              <a:rPr lang="en-US" sz="1200">
                <a:solidFill>
                  <a:srgbClr val="E8E4DE"/>
                </a:solidFill>
              </a:rPr>
              <a:t>Landen Brown | Analyst</a:t>
            </a:r>
          </a:p>
          <a:p>
            <a:pPr marL="0" indent="0">
              <a:buNone/>
            </a:pPr>
            <a:r>
              <a:rPr lang="en-US" sz="1200">
                <a:solidFill>
                  <a:srgbClr val="E8E4DE"/>
                </a:solidFill>
              </a:rPr>
              <a:t>Tiffany </a:t>
            </a:r>
            <a:r>
              <a:rPr lang="en-US" sz="1200" err="1">
                <a:solidFill>
                  <a:srgbClr val="E8E4DE"/>
                </a:solidFill>
              </a:rPr>
              <a:t>Geere</a:t>
            </a:r>
            <a:r>
              <a:rPr lang="en-US" sz="1200">
                <a:solidFill>
                  <a:srgbClr val="E8E4DE"/>
                </a:solidFill>
              </a:rPr>
              <a:t> | Analyst</a:t>
            </a:r>
          </a:p>
          <a:p>
            <a:r>
              <a:rPr lang="en-US" sz="1200">
                <a:solidFill>
                  <a:srgbClr val="E8E4DE"/>
                </a:solidFill>
              </a:rPr>
              <a:t>Ben Le | Analyst</a:t>
            </a:r>
            <a:endParaRPr lang="en-US" sz="1200">
              <a:solidFill>
                <a:srgbClr val="E8E4DE"/>
              </a:solidFill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200">
                <a:solidFill>
                  <a:srgbClr val="E8E4DE"/>
                </a:solidFill>
              </a:rPr>
              <a:t>Annie Nguyen | Analyst</a:t>
            </a:r>
            <a:endParaRPr lang="en-US" sz="1200"/>
          </a:p>
        </p:txBody>
      </p:sp>
      <p:pic>
        <p:nvPicPr>
          <p:cNvPr id="1028" name="Picture 4" descr="Abercrombie &amp; Fitch Logo and symbol, meaning, history, PNG, brand">
            <a:extLst>
              <a:ext uri="{FF2B5EF4-FFF2-40B4-BE49-F238E27FC236}">
                <a16:creationId xmlns:a16="http://schemas.microsoft.com/office/drawing/2014/main" id="{D8D0A8D5-7044-4834-B3CF-87B7B3903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869" y="241302"/>
            <a:ext cx="2781579" cy="156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0D0D0D"/>
          </a:solidFill>
          <a:ln w="12700">
            <a:solidFill>
              <a:srgbClr val="0D0D0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6400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COMPANY OVERVIEW</a:t>
            </a:r>
            <a:endParaRPr lang="en-US" sz="2000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C9A96E"/>
                </a:solidFill>
              </a:rPr>
              <a:t>Abercrombie &amp; Fitch Co.</a:t>
            </a:r>
            <a:endParaRPr lang="en-US" sz="1100"/>
          </a:p>
        </p:txBody>
      </p:sp>
      <p:sp>
        <p:nvSpPr>
          <p:cNvPr id="5" name="Shape 3"/>
          <p:cNvSpPr/>
          <p:nvPr/>
        </p:nvSpPr>
        <p:spPr>
          <a:xfrm>
            <a:off x="274320" y="777240"/>
            <a:ext cx="3931920" cy="406908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8686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C9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ANF Story</a:t>
            </a:r>
            <a:endParaRPr lang="en-US" sz="1400"/>
          </a:p>
        </p:txBody>
      </p:sp>
      <p:sp>
        <p:nvSpPr>
          <p:cNvPr id="7" name="Text 5"/>
          <p:cNvSpPr/>
          <p:nvPr/>
        </p:nvSpPr>
        <p:spPr>
          <a:xfrm>
            <a:off x="457200" y="1280160"/>
            <a:ext cx="35661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>
                <a:solidFill>
                  <a:srgbClr val="E8E4DE"/>
                </a:solidFill>
              </a:rPr>
              <a:t>Founded in 1892, Abercrombie &amp; Fitch spent decades as a prestige outdoor brand before pivoting to cologne-drenched teen fashion in the '90s. By 2016, the brand was in freefall: exclusionary marketing, declining traffic, and an identity crisis.</a:t>
            </a:r>
            <a:endParaRPr lang="en-US" sz="1050"/>
          </a:p>
          <a:p>
            <a:pPr marL="0" indent="0">
              <a:buNone/>
            </a:pPr>
            <a:endParaRPr lang="en-US" sz="1050"/>
          </a:p>
          <a:p>
            <a:pPr marL="0" indent="0">
              <a:buNone/>
            </a:pPr>
            <a:r>
              <a:rPr lang="en-US" sz="1050">
                <a:solidFill>
                  <a:srgbClr val="E8E4DE"/>
                </a:solidFill>
              </a:rPr>
              <a:t>Then came the turnaround. CEO Fran Horowitz took the wheel in 2017 and engineered one of retail's most compelling reinventions; shedding the logo-heavy aesthetic, embracing inclusivity, investing in digital-first strategy, and repositioning ANF for millennial young adults while Hollister dominated Gen Z.</a:t>
            </a:r>
            <a:endParaRPr lang="en-US" sz="1050"/>
          </a:p>
          <a:p>
            <a:pPr marL="0" indent="0">
              <a:buNone/>
            </a:pPr>
            <a:endParaRPr lang="en-US" sz="1050"/>
          </a:p>
          <a:p>
            <a:pPr marL="0" indent="0">
              <a:buNone/>
            </a:pPr>
            <a:r>
              <a:rPr lang="en-US" sz="1050">
                <a:solidFill>
                  <a:srgbClr val="E8E4DE"/>
                </a:solidFill>
              </a:rPr>
              <a:t>Fiscal 2025: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>
                <a:solidFill>
                  <a:srgbClr val="E8E4DE"/>
                </a:solidFill>
              </a:rPr>
              <a:t>$5.27B in revenue (+6.4% YoY)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>
                <a:solidFill>
                  <a:srgbClr val="E8E4DE"/>
                </a:solidFill>
              </a:rPr>
              <a:t>$507M net income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>
                <a:solidFill>
                  <a:srgbClr val="E8E4DE"/>
                </a:solidFill>
              </a:rPr>
              <a:t>13.3% operating margin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>
                <a:solidFill>
                  <a:srgbClr val="E8E4DE"/>
                </a:solidFill>
              </a:rPr>
              <a:t>12 consecutive quarters of growth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050">
                <a:solidFill>
                  <a:srgbClr val="E8E4DE"/>
                </a:solidFill>
              </a:rPr>
              <a:t>750+ stores across 4 continents.</a:t>
            </a:r>
            <a:endParaRPr lang="en-US" sz="105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395491"/>
              </p:ext>
            </p:extLst>
          </p:nvPr>
        </p:nvGraphicFramePr>
        <p:xfrm>
          <a:off x="4480560" y="777240"/>
          <a:ext cx="4389120" cy="390144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744">
                <a:tc grid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Relevant Company Information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Ticker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ANF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Exchange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NYSE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Industry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Specialty Retail / Apparel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Last Close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$92.5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Market Cap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~$4.03B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TTM Revenue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$5.27B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TTM Net Income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$507M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EPS (TTM)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$10.46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P/E Ratio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8.58x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Gross Margin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61.5%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Operating Margin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ROE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36.4%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Beta (5Y)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1.17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52-Week Range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$65.45 – $133.11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Avg. Analyst Target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$120.83 (+28%)</a:t>
                      </a:r>
                      <a:endParaRPr lang="en-US" sz="10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274320" y="4919472"/>
            <a:ext cx="8595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888888"/>
                </a:solidFill>
              </a:rPr>
              <a:t>Sources: Yahoo Finance, SEC Filings — As of April 21, 2026</a:t>
            </a:r>
            <a:endParaRPr lang="en-US" sz="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0D0D0D"/>
          </a:solidFill>
          <a:ln w="12700">
            <a:solidFill>
              <a:srgbClr val="0D0D0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6400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COMPANY OVERVIEW (CONT.)</a:t>
            </a:r>
            <a:endParaRPr lang="en-US" sz="2000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C9A96E"/>
                </a:solidFill>
              </a:rPr>
              <a:t>Brands, Revenue &amp; Management</a:t>
            </a:r>
            <a:endParaRPr lang="en-US" sz="1100"/>
          </a:p>
        </p:txBody>
      </p:sp>
      <p:sp>
        <p:nvSpPr>
          <p:cNvPr id="5" name="Shape 3"/>
          <p:cNvSpPr/>
          <p:nvPr/>
        </p:nvSpPr>
        <p:spPr>
          <a:xfrm>
            <a:off x="274320" y="740382"/>
            <a:ext cx="2011680" cy="173736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74320" y="731520"/>
            <a:ext cx="2011680" cy="320040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73152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>
                <a:solidFill>
                  <a:srgbClr val="0D0D0D"/>
                </a:solidFill>
              </a:rPr>
              <a:t>Abercrombie</a:t>
            </a:r>
            <a:endParaRPr lang="en-US" sz="950"/>
          </a:p>
          <a:p>
            <a:pPr marL="0" indent="0" algn="ctr">
              <a:buNone/>
            </a:pPr>
            <a:r>
              <a:rPr lang="en-US" sz="950" b="1">
                <a:solidFill>
                  <a:srgbClr val="0D0D0D"/>
                </a:solidFill>
              </a:rPr>
              <a:t>&amp; Fitch</a:t>
            </a:r>
            <a:endParaRPr lang="en-US" sz="950"/>
          </a:p>
        </p:txBody>
      </p:sp>
      <p:sp>
        <p:nvSpPr>
          <p:cNvPr id="8" name="Text 6"/>
          <p:cNvSpPr/>
          <p:nvPr/>
        </p:nvSpPr>
        <p:spPr>
          <a:xfrm>
            <a:off x="365759" y="1097280"/>
            <a:ext cx="1737361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E8E4DE"/>
                </a:solidFill>
              </a:rPr>
              <a:t>Target: Young Adults</a:t>
            </a:r>
            <a:endParaRPr lang="en-US" sz="900"/>
          </a:p>
          <a:p>
            <a:pPr marL="0" indent="0">
              <a:buNone/>
            </a:pPr>
            <a:r>
              <a:rPr lang="en-US" sz="900">
                <a:solidFill>
                  <a:srgbClr val="E8E4DE"/>
                </a:solidFill>
              </a:rPr>
              <a:t>25–34</a:t>
            </a:r>
            <a:endParaRPr lang="en-US" sz="900"/>
          </a:p>
        </p:txBody>
      </p:sp>
      <p:sp>
        <p:nvSpPr>
          <p:cNvPr id="9" name="Text 7"/>
          <p:cNvSpPr/>
          <p:nvPr/>
        </p:nvSpPr>
        <p:spPr>
          <a:xfrm>
            <a:off x="365759" y="1417320"/>
            <a:ext cx="1065749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$2.56B</a:t>
            </a:r>
            <a:endParaRPr lang="en-US" sz="1800"/>
          </a:p>
        </p:txBody>
      </p:sp>
      <p:sp>
        <p:nvSpPr>
          <p:cNvPr id="10" name="Text 8"/>
          <p:cNvSpPr/>
          <p:nvPr/>
        </p:nvSpPr>
        <p:spPr>
          <a:xfrm>
            <a:off x="1280160" y="1417320"/>
            <a:ext cx="822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>
                <a:solidFill>
                  <a:srgbClr val="C9A96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52%</a:t>
            </a:r>
            <a:endParaRPr lang="en-US" sz="1800"/>
          </a:p>
        </p:txBody>
      </p:sp>
      <p:sp>
        <p:nvSpPr>
          <p:cNvPr id="11" name="Text 9"/>
          <p:cNvSpPr/>
          <p:nvPr/>
        </p:nvSpPr>
        <p:spPr>
          <a:xfrm>
            <a:off x="365760" y="1737360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E8E4DE"/>
                </a:solidFill>
              </a:rPr>
              <a:t>Premium casual. Reset underway.</a:t>
            </a:r>
            <a:endParaRPr lang="en-US" sz="900"/>
          </a:p>
        </p:txBody>
      </p:sp>
      <p:sp>
        <p:nvSpPr>
          <p:cNvPr id="12" name="Shape 10"/>
          <p:cNvSpPr/>
          <p:nvPr/>
        </p:nvSpPr>
        <p:spPr>
          <a:xfrm>
            <a:off x="2450592" y="731520"/>
            <a:ext cx="2011680" cy="173736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450592" y="731520"/>
            <a:ext cx="2011680" cy="320040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453862" y="732247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>
                <a:solidFill>
                  <a:srgbClr val="0D0D0D"/>
                </a:solidFill>
              </a:rPr>
              <a:t>Hollister</a:t>
            </a:r>
            <a:endParaRPr lang="en-US" sz="950"/>
          </a:p>
          <a:p>
            <a:pPr marL="0" indent="0" algn="ctr">
              <a:buNone/>
            </a:pPr>
            <a:r>
              <a:rPr lang="en-US" sz="950" b="1">
                <a:solidFill>
                  <a:srgbClr val="0D0D0D"/>
                </a:solidFill>
              </a:rPr>
              <a:t>Co.</a:t>
            </a:r>
            <a:endParaRPr lang="en-US" sz="950"/>
          </a:p>
        </p:txBody>
      </p:sp>
      <p:sp>
        <p:nvSpPr>
          <p:cNvPr id="15" name="Text 13"/>
          <p:cNvSpPr/>
          <p:nvPr/>
        </p:nvSpPr>
        <p:spPr>
          <a:xfrm>
            <a:off x="2542032" y="10972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E8E4DE"/>
                </a:solidFill>
              </a:rPr>
              <a:t>Target: Teens</a:t>
            </a:r>
            <a:endParaRPr lang="en-US" sz="900"/>
          </a:p>
          <a:p>
            <a:pPr marL="0" indent="0">
              <a:buNone/>
            </a:pPr>
            <a:r>
              <a:rPr lang="en-US" sz="900">
                <a:solidFill>
                  <a:srgbClr val="E8E4DE"/>
                </a:solidFill>
              </a:rPr>
              <a:t>15–24</a:t>
            </a:r>
            <a:endParaRPr lang="en-US" sz="900"/>
          </a:p>
        </p:txBody>
      </p:sp>
      <p:sp>
        <p:nvSpPr>
          <p:cNvPr id="16" name="Text 14"/>
          <p:cNvSpPr/>
          <p:nvPr/>
        </p:nvSpPr>
        <p:spPr>
          <a:xfrm>
            <a:off x="2542031" y="1417320"/>
            <a:ext cx="1077731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$1.86B</a:t>
            </a:r>
            <a:endParaRPr lang="en-US" sz="1800"/>
          </a:p>
        </p:txBody>
      </p:sp>
      <p:sp>
        <p:nvSpPr>
          <p:cNvPr id="17" name="Text 15"/>
          <p:cNvSpPr/>
          <p:nvPr/>
        </p:nvSpPr>
        <p:spPr>
          <a:xfrm>
            <a:off x="3456432" y="1417320"/>
            <a:ext cx="822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>
                <a:solidFill>
                  <a:srgbClr val="C9A96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37%</a:t>
            </a:r>
            <a:endParaRPr lang="en-US" sz="1800"/>
          </a:p>
        </p:txBody>
      </p:sp>
      <p:sp>
        <p:nvSpPr>
          <p:cNvPr id="18" name="Text 16"/>
          <p:cNvSpPr/>
          <p:nvPr/>
        </p:nvSpPr>
        <p:spPr>
          <a:xfrm>
            <a:off x="2542032" y="1737360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E8E4DE"/>
                </a:solidFill>
              </a:rPr>
              <a:t>+19–22% growth engine.</a:t>
            </a:r>
            <a:endParaRPr lang="en-US" sz="900"/>
          </a:p>
        </p:txBody>
      </p:sp>
      <p:sp>
        <p:nvSpPr>
          <p:cNvPr id="19" name="Shape 17"/>
          <p:cNvSpPr/>
          <p:nvPr/>
        </p:nvSpPr>
        <p:spPr>
          <a:xfrm>
            <a:off x="4626864" y="731520"/>
            <a:ext cx="2011680" cy="173736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626864" y="731520"/>
            <a:ext cx="2011680" cy="320040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569096" y="741693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>
                <a:solidFill>
                  <a:srgbClr val="0D0D0D"/>
                </a:solidFill>
              </a:rPr>
              <a:t>Gilly Hicks</a:t>
            </a:r>
            <a:endParaRPr lang="en-US" sz="950"/>
          </a:p>
          <a:p>
            <a:pPr marL="0" indent="0" algn="ctr">
              <a:buNone/>
            </a:pPr>
            <a:r>
              <a:rPr lang="en-US" sz="950" b="1">
                <a:solidFill>
                  <a:srgbClr val="0D0D0D"/>
                </a:solidFill>
              </a:rPr>
              <a:t>Active</a:t>
            </a:r>
            <a:endParaRPr lang="en-US" sz="950"/>
          </a:p>
        </p:txBody>
      </p:sp>
      <p:sp>
        <p:nvSpPr>
          <p:cNvPr id="22" name="Text 20"/>
          <p:cNvSpPr/>
          <p:nvPr/>
        </p:nvSpPr>
        <p:spPr>
          <a:xfrm>
            <a:off x="4718304" y="10972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E8E4DE"/>
                </a:solidFill>
              </a:rPr>
              <a:t>Target: All Ages</a:t>
            </a:r>
            <a:endParaRPr lang="en-US" sz="900"/>
          </a:p>
        </p:txBody>
      </p:sp>
      <p:sp>
        <p:nvSpPr>
          <p:cNvPr id="23" name="Text 21"/>
          <p:cNvSpPr/>
          <p:nvPr/>
        </p:nvSpPr>
        <p:spPr>
          <a:xfrm>
            <a:off x="4718303" y="1417320"/>
            <a:ext cx="105187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~$0.4B</a:t>
            </a:r>
            <a:endParaRPr lang="en-US" sz="1800"/>
          </a:p>
        </p:txBody>
      </p:sp>
      <p:sp>
        <p:nvSpPr>
          <p:cNvPr id="24" name="Text 22"/>
          <p:cNvSpPr/>
          <p:nvPr/>
        </p:nvSpPr>
        <p:spPr>
          <a:xfrm>
            <a:off x="5632704" y="1417320"/>
            <a:ext cx="822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>
                <a:solidFill>
                  <a:srgbClr val="C9A96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8%</a:t>
            </a:r>
            <a:endParaRPr lang="en-US" sz="1800"/>
          </a:p>
        </p:txBody>
      </p:sp>
      <p:sp>
        <p:nvSpPr>
          <p:cNvPr id="25" name="Text 23"/>
          <p:cNvSpPr/>
          <p:nvPr/>
        </p:nvSpPr>
        <p:spPr>
          <a:xfrm>
            <a:off x="4718304" y="1737360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E8E4DE"/>
                </a:solidFill>
              </a:rPr>
              <a:t>Athleisure. Fast growing.</a:t>
            </a:r>
            <a:endParaRPr lang="en-US" sz="900"/>
          </a:p>
        </p:txBody>
      </p:sp>
      <p:sp>
        <p:nvSpPr>
          <p:cNvPr id="26" name="Shape 24"/>
          <p:cNvSpPr/>
          <p:nvPr/>
        </p:nvSpPr>
        <p:spPr>
          <a:xfrm>
            <a:off x="6803136" y="731520"/>
            <a:ext cx="2011680" cy="173736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803136" y="731520"/>
            <a:ext cx="2011680" cy="320040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800593" y="741693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>
                <a:solidFill>
                  <a:srgbClr val="0D0D0D"/>
                </a:solidFill>
              </a:rPr>
              <a:t>Abercrombie</a:t>
            </a:r>
            <a:endParaRPr lang="en-US" sz="950"/>
          </a:p>
          <a:p>
            <a:pPr marL="0" indent="0" algn="ctr">
              <a:buNone/>
            </a:pPr>
            <a:r>
              <a:rPr lang="en-US" sz="950" b="1">
                <a:solidFill>
                  <a:srgbClr val="0D0D0D"/>
                </a:solidFill>
              </a:rPr>
              <a:t>Kids</a:t>
            </a:r>
            <a:endParaRPr lang="en-US" sz="950"/>
          </a:p>
        </p:txBody>
      </p:sp>
      <p:sp>
        <p:nvSpPr>
          <p:cNvPr id="29" name="Text 27"/>
          <p:cNvSpPr/>
          <p:nvPr/>
        </p:nvSpPr>
        <p:spPr>
          <a:xfrm>
            <a:off x="6894576" y="10972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E8E4DE"/>
                </a:solidFill>
              </a:rPr>
              <a:t>Target: Ages 5–14</a:t>
            </a:r>
            <a:endParaRPr lang="en-US" sz="900"/>
          </a:p>
        </p:txBody>
      </p:sp>
      <p:sp>
        <p:nvSpPr>
          <p:cNvPr id="30" name="Text 28"/>
          <p:cNvSpPr/>
          <p:nvPr/>
        </p:nvSpPr>
        <p:spPr>
          <a:xfrm>
            <a:off x="6894576" y="1417320"/>
            <a:ext cx="121520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~$0.15B</a:t>
            </a:r>
            <a:endParaRPr lang="en-US" sz="1800"/>
          </a:p>
        </p:txBody>
      </p:sp>
      <p:sp>
        <p:nvSpPr>
          <p:cNvPr id="31" name="Text 29"/>
          <p:cNvSpPr/>
          <p:nvPr/>
        </p:nvSpPr>
        <p:spPr>
          <a:xfrm>
            <a:off x="7808976" y="1417320"/>
            <a:ext cx="822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800" b="1">
                <a:solidFill>
                  <a:srgbClr val="C9A96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3%</a:t>
            </a:r>
            <a:endParaRPr lang="en-US" sz="1800"/>
          </a:p>
        </p:txBody>
      </p:sp>
      <p:sp>
        <p:nvSpPr>
          <p:cNvPr id="32" name="Text 30"/>
          <p:cNvSpPr/>
          <p:nvPr/>
        </p:nvSpPr>
        <p:spPr>
          <a:xfrm>
            <a:off x="6894576" y="1737360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>
                <a:solidFill>
                  <a:srgbClr val="E8E4DE"/>
                </a:solidFill>
              </a:rPr>
              <a:t>Niche loyalty driver.</a:t>
            </a:r>
            <a:endParaRPr lang="en-US" sz="900"/>
          </a:p>
        </p:txBody>
      </p:sp>
      <p:sp>
        <p:nvSpPr>
          <p:cNvPr id="36" name="Shape 33"/>
          <p:cNvSpPr/>
          <p:nvPr/>
        </p:nvSpPr>
        <p:spPr>
          <a:xfrm>
            <a:off x="4626864" y="2581938"/>
            <a:ext cx="4187952" cy="2304288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4700016" y="2632248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C9A96E"/>
                </a:solidFill>
              </a:rPr>
              <a:t>Leadership</a:t>
            </a:r>
            <a:endParaRPr lang="en-US" sz="1100"/>
          </a:p>
        </p:txBody>
      </p:sp>
      <p:sp>
        <p:nvSpPr>
          <p:cNvPr id="38" name="Text 35"/>
          <p:cNvSpPr/>
          <p:nvPr/>
        </p:nvSpPr>
        <p:spPr>
          <a:xfrm>
            <a:off x="5632704" y="2906568"/>
            <a:ext cx="8229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9A96E"/>
                </a:solidFill>
              </a:rPr>
              <a:t>CEO: </a:t>
            </a:r>
            <a:endParaRPr lang="en-US" sz="1200"/>
          </a:p>
        </p:txBody>
      </p:sp>
      <p:sp>
        <p:nvSpPr>
          <p:cNvPr id="39" name="Text 36"/>
          <p:cNvSpPr/>
          <p:nvPr/>
        </p:nvSpPr>
        <p:spPr>
          <a:xfrm>
            <a:off x="5638800" y="3091725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E8E4DE"/>
                </a:solidFill>
              </a:rPr>
              <a:t>Fran Horowitz — Since 2017. Architect of the turnaround.</a:t>
            </a:r>
            <a:endParaRPr lang="en-US" sz="1100"/>
          </a:p>
        </p:txBody>
      </p:sp>
      <p:sp>
        <p:nvSpPr>
          <p:cNvPr id="40" name="Text 37"/>
          <p:cNvSpPr/>
          <p:nvPr/>
        </p:nvSpPr>
        <p:spPr>
          <a:xfrm>
            <a:off x="5638799" y="3567384"/>
            <a:ext cx="618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9A96E"/>
                </a:solidFill>
              </a:rPr>
              <a:t>CFO: </a:t>
            </a:r>
            <a:endParaRPr lang="en-US" sz="1200"/>
          </a:p>
        </p:txBody>
      </p:sp>
      <p:sp>
        <p:nvSpPr>
          <p:cNvPr id="41" name="Text 38"/>
          <p:cNvSpPr/>
          <p:nvPr/>
        </p:nvSpPr>
        <p:spPr>
          <a:xfrm>
            <a:off x="5644896" y="3746800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E8E4DE"/>
                </a:solidFill>
              </a:rPr>
              <a:t>Robert J. Ball — Joined 2025 from Gap. Operationally sharp.</a:t>
            </a:r>
            <a:endParaRPr lang="en-US" sz="1100"/>
          </a:p>
        </p:txBody>
      </p:sp>
      <p:sp>
        <p:nvSpPr>
          <p:cNvPr id="42" name="Text 39"/>
          <p:cNvSpPr/>
          <p:nvPr/>
        </p:nvSpPr>
        <p:spPr>
          <a:xfrm>
            <a:off x="5664056" y="4148027"/>
            <a:ext cx="88304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9A96E"/>
                </a:solidFill>
              </a:rPr>
              <a:t>COO: </a:t>
            </a:r>
            <a:endParaRPr lang="en-US" sz="1200"/>
          </a:p>
        </p:txBody>
      </p:sp>
      <p:sp>
        <p:nvSpPr>
          <p:cNvPr id="43" name="Text 40"/>
          <p:cNvSpPr/>
          <p:nvPr/>
        </p:nvSpPr>
        <p:spPr>
          <a:xfrm>
            <a:off x="5676249" y="4316513"/>
            <a:ext cx="2606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E8E4DE"/>
                </a:solidFill>
              </a:rPr>
              <a:t>Scott Lipesky — Supply chain &amp; digital excellence.</a:t>
            </a:r>
            <a:endParaRPr lang="en-US" sz="1100"/>
          </a:p>
        </p:txBody>
      </p:sp>
      <p:sp>
        <p:nvSpPr>
          <p:cNvPr id="44" name="Text 41"/>
          <p:cNvSpPr/>
          <p:nvPr/>
        </p:nvSpPr>
        <p:spPr>
          <a:xfrm>
            <a:off x="274320" y="4919472"/>
            <a:ext cx="8595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888888"/>
                </a:solidFill>
              </a:rPr>
              <a:t>Sources: ANF Investor Relations, SEC Filings, StockAnalysis.com</a:t>
            </a:r>
            <a:endParaRPr lang="en-US" sz="800"/>
          </a:p>
        </p:txBody>
      </p:sp>
      <p:pic>
        <p:nvPicPr>
          <p:cNvPr id="2056" name="Picture 8" descr="Scott Lipesky - Abercrombie">
            <a:extLst>
              <a:ext uri="{FF2B5EF4-FFF2-40B4-BE49-F238E27FC236}">
                <a16:creationId xmlns:a16="http://schemas.microsoft.com/office/drawing/2014/main" id="{6A990FBD-1D5E-4C1D-8AF9-3B7D9DFB33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5" r="9542" b="51184"/>
          <a:stretch/>
        </p:blipFill>
        <p:spPr bwMode="auto">
          <a:xfrm>
            <a:off x="4720622" y="4146007"/>
            <a:ext cx="854314" cy="62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Robert Ball - Abercrombie">
            <a:extLst>
              <a:ext uri="{FF2B5EF4-FFF2-40B4-BE49-F238E27FC236}">
                <a16:creationId xmlns:a16="http://schemas.microsoft.com/office/drawing/2014/main" id="{C5E137B7-D2D6-494E-95E0-0A858832C1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9" b="48529"/>
          <a:stretch/>
        </p:blipFill>
        <p:spPr bwMode="auto">
          <a:xfrm>
            <a:off x="4718303" y="3524337"/>
            <a:ext cx="853686" cy="609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Fran Horowitz - Abercrombie">
            <a:extLst>
              <a:ext uri="{FF2B5EF4-FFF2-40B4-BE49-F238E27FC236}">
                <a16:creationId xmlns:a16="http://schemas.microsoft.com/office/drawing/2014/main" id="{4ED5383C-3509-4801-85F3-44638EA43C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051"/>
          <a:stretch/>
        </p:blipFill>
        <p:spPr bwMode="auto">
          <a:xfrm>
            <a:off x="4718303" y="2916220"/>
            <a:ext cx="848962" cy="596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Shape 4">
            <a:extLst>
              <a:ext uri="{FF2B5EF4-FFF2-40B4-BE49-F238E27FC236}">
                <a16:creationId xmlns:a16="http://schemas.microsoft.com/office/drawing/2014/main" id="{B52AD988-C2BE-45B5-A382-877FDF11D717}"/>
              </a:ext>
            </a:extLst>
          </p:cNvPr>
          <p:cNvSpPr/>
          <p:nvPr/>
        </p:nvSpPr>
        <p:spPr>
          <a:xfrm>
            <a:off x="274320" y="2578967"/>
            <a:ext cx="4236721" cy="320040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r>
              <a:rPr lang="en-US" b="1"/>
              <a:t>How does Abercrombie make money?</a:t>
            </a:r>
          </a:p>
        </p:txBody>
      </p:sp>
      <p:sp>
        <p:nvSpPr>
          <p:cNvPr id="49" name="Shape 3">
            <a:extLst>
              <a:ext uri="{FF2B5EF4-FFF2-40B4-BE49-F238E27FC236}">
                <a16:creationId xmlns:a16="http://schemas.microsoft.com/office/drawing/2014/main" id="{E739C535-E648-4253-BC5D-7CE22FC803ED}"/>
              </a:ext>
            </a:extLst>
          </p:cNvPr>
          <p:cNvSpPr/>
          <p:nvPr/>
        </p:nvSpPr>
        <p:spPr>
          <a:xfrm>
            <a:off x="274320" y="2912664"/>
            <a:ext cx="4236721" cy="1973562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24915CB-ADCA-FC61-4BDE-F25E2F392E68}"/>
              </a:ext>
            </a:extLst>
          </p:cNvPr>
          <p:cNvSpPr txBox="1"/>
          <p:nvPr/>
        </p:nvSpPr>
        <p:spPr>
          <a:xfrm>
            <a:off x="305232" y="2947698"/>
            <a:ext cx="4157040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US" sz="1200">
                <a:solidFill>
                  <a:schemeClr val="bg1"/>
                </a:solidFill>
              </a:rPr>
              <a:t>Abercrombie &amp; Fitch generates revenue primarily through the sale of its apparel, accessories, and personal care products across its portfolio of brands. The company earns income through direct-to-consumer channels, including its e-commerce platforms and physical retail stores located in key markets worldwide.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0D0D0D"/>
          </a:solidFill>
          <a:ln w="12700">
            <a:solidFill>
              <a:srgbClr val="0D0D0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6400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 SPECIALTY APPAREL INDUSTRY</a:t>
            </a:r>
            <a:endParaRPr lang="en-US" sz="2000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C9A96E"/>
                </a:solidFill>
              </a:rPr>
              <a:t>Industry Overview</a:t>
            </a:r>
            <a:endParaRPr lang="en-US" sz="110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3181481" cy="402336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822960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C9A96E"/>
                </a:solidFill>
              </a:rPr>
              <a:t>US Specialty Apparel Industry</a:t>
            </a:r>
            <a:endParaRPr lang="en-US" sz="1300"/>
          </a:p>
        </p:txBody>
      </p:sp>
      <p:sp>
        <p:nvSpPr>
          <p:cNvPr id="7" name="Text 5"/>
          <p:cNvSpPr/>
          <p:nvPr/>
        </p:nvSpPr>
        <p:spPr>
          <a:xfrm>
            <a:off x="457200" y="1234440"/>
            <a:ext cx="2897702" cy="31363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50">
                <a:solidFill>
                  <a:srgbClr val="E8E4DE"/>
                </a:solidFill>
              </a:rPr>
              <a:t>Market Size: ~$200B+ US specialty apparel</a:t>
            </a:r>
            <a:endParaRPr lang="en-US" sz="1050"/>
          </a:p>
          <a:p>
            <a:pPr marL="342900" indent="-342900">
              <a:buSzPct val="100000"/>
              <a:buChar char="•"/>
            </a:pPr>
            <a:r>
              <a:rPr lang="en-US" sz="1050">
                <a:solidFill>
                  <a:srgbClr val="E8E4DE"/>
                </a:solidFill>
              </a:rPr>
              <a:t>E-commerce penetration: 35%+ of total sales</a:t>
            </a:r>
            <a:endParaRPr lang="en-US" sz="1050"/>
          </a:p>
          <a:p>
            <a:pPr marL="342900" indent="-342900">
              <a:buSzPct val="100000"/>
              <a:buChar char="•"/>
            </a:pPr>
            <a:r>
              <a:rPr lang="en-US" sz="1050">
                <a:solidFill>
                  <a:srgbClr val="E8E4DE"/>
                </a:solidFill>
              </a:rPr>
              <a:t>Millennials &amp; Gen Z: 60% of apparel spend</a:t>
            </a:r>
            <a:endParaRPr lang="en-US" sz="1050"/>
          </a:p>
          <a:p>
            <a:pPr marL="342900" indent="-342900">
              <a:buSzPct val="100000"/>
              <a:buChar char="•"/>
            </a:pPr>
            <a:r>
              <a:rPr lang="en-US" sz="1050">
                <a:solidFill>
                  <a:srgbClr val="E8E4DE"/>
                </a:solidFill>
              </a:rPr>
              <a:t>Post-pandemic revenge spending still elevated</a:t>
            </a:r>
            <a:endParaRPr lang="en-US" sz="1050"/>
          </a:p>
          <a:p>
            <a:pPr marL="342900" indent="-342900">
              <a:buSzPct val="100000"/>
              <a:buChar char="•"/>
            </a:pPr>
            <a:r>
              <a:rPr lang="en-US" sz="1050">
                <a:solidFill>
                  <a:srgbClr val="E8E4DE"/>
                </a:solidFill>
              </a:rPr>
              <a:t>Athleisure crossover disrupting traditional categories</a:t>
            </a:r>
            <a:endParaRPr lang="en-US" sz="1050"/>
          </a:p>
          <a:p>
            <a:pPr marL="342900" indent="-342900">
              <a:buSzPct val="100000"/>
              <a:buChar char="•"/>
            </a:pPr>
            <a:r>
              <a:rPr lang="en-US" sz="1050">
                <a:solidFill>
                  <a:srgbClr val="E8E4DE"/>
                </a:solidFill>
              </a:rPr>
              <a:t>TikTok-driven micro-trends accelerating product cycles</a:t>
            </a:r>
            <a:endParaRPr lang="en-US" sz="1050"/>
          </a:p>
          <a:p>
            <a:pPr marL="342900" indent="-342900">
              <a:buSzPct val="100000"/>
              <a:buChar char="•"/>
            </a:pPr>
            <a:r>
              <a:rPr lang="en-US" sz="1050">
                <a:solidFill>
                  <a:srgbClr val="E8E4DE"/>
                </a:solidFill>
              </a:rPr>
              <a:t>Tariff headwinds on China-sourced goods (~$90M hit to ANF)</a:t>
            </a:r>
            <a:endParaRPr lang="en-US" sz="1050"/>
          </a:p>
          <a:p>
            <a:pPr marL="342900" indent="-342900">
              <a:buSzPct val="100000"/>
              <a:buChar char="•"/>
            </a:pPr>
            <a:r>
              <a:rPr lang="en-US" sz="1050">
                <a:solidFill>
                  <a:srgbClr val="E8E4DE"/>
                </a:solidFill>
              </a:rPr>
              <a:t>Off-price competition intensifying (TJX, Burlington)</a:t>
            </a:r>
            <a:endParaRPr lang="en-US" sz="1050"/>
          </a:p>
          <a:p>
            <a:pPr marL="342900" indent="-342900">
              <a:buSzPct val="100000"/>
              <a:buChar char="•"/>
            </a:pPr>
            <a:r>
              <a:rPr lang="en-US" sz="1050">
                <a:solidFill>
                  <a:srgbClr val="E8E4DE"/>
                </a:solidFill>
              </a:rPr>
              <a:t>Consolidation accelerating — weaker brands fading</a:t>
            </a:r>
            <a:endParaRPr lang="en-US" sz="1050"/>
          </a:p>
        </p:txBody>
      </p:sp>
      <p:sp>
        <p:nvSpPr>
          <p:cNvPr id="8" name="Shape 6"/>
          <p:cNvSpPr/>
          <p:nvPr/>
        </p:nvSpPr>
        <p:spPr>
          <a:xfrm>
            <a:off x="3840480" y="731520"/>
            <a:ext cx="5029200" cy="952237"/>
          </a:xfrm>
          <a:prstGeom prst="rect">
            <a:avLst/>
          </a:prstGeom>
          <a:solidFill>
            <a:srgbClr val="1A3A2A"/>
          </a:solidFill>
          <a:ln w="12700">
            <a:solidFill>
              <a:srgbClr val="1A3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017054" y="804672"/>
            <a:ext cx="466974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C9A96E"/>
                </a:solidFill>
              </a:rPr>
              <a:t>Regulatory Environment</a:t>
            </a:r>
            <a:endParaRPr lang="en-US" sz="1100"/>
          </a:p>
        </p:txBody>
      </p:sp>
      <p:sp>
        <p:nvSpPr>
          <p:cNvPr id="10" name="Text 8"/>
          <p:cNvSpPr/>
          <p:nvPr/>
        </p:nvSpPr>
        <p:spPr>
          <a:xfrm>
            <a:off x="3953992" y="1052436"/>
            <a:ext cx="4732808" cy="5260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>
                <a:solidFill>
                  <a:srgbClr val="E8E4DE"/>
                </a:solidFill>
              </a:rPr>
              <a:t>Moderate complexity. FTC oversight on advertising, labor practices, and sustainability disclosures. Tariff policy under Trump 2.0 is the live variable — Section 301 tariffs on Chinese goods directly impact sourcing costs across apparel.</a:t>
            </a:r>
            <a:endParaRPr lang="en-US" sz="95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802864"/>
              </p:ext>
            </p:extLst>
          </p:nvPr>
        </p:nvGraphicFramePr>
        <p:xfrm>
          <a:off x="4450606" y="1759361"/>
          <a:ext cx="4373352" cy="2894622"/>
        </p:xfrm>
        <a:graphic>
          <a:graphicData uri="http://schemas.openxmlformats.org/drawingml/2006/table">
            <a:tbl>
              <a:tblPr/>
              <a:tblGrid>
                <a:gridCol w="1488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7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24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Competitor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Mkt Cap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P/E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EV/EBITDA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 Growth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0D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4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latin typeface="Calibri" charset="0"/>
                          <a:ea typeface="Calibri" charset="0"/>
                          <a:cs typeface="Calibri" charset="0"/>
                        </a:rPr>
                        <a:t>Ralph Lauren Corp. (RL)</a:t>
                      </a: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$22.9B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latin typeface="Calibri" charset="0"/>
                          <a:ea typeface="Calibri" charset="0"/>
                          <a:cs typeface="Calibri" charset="0"/>
                        </a:rPr>
                        <a:t>20.9x</a:t>
                      </a: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~13.4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latin typeface="Calibri" charset="0"/>
                          <a:ea typeface="Calibri" charset="0"/>
                          <a:cs typeface="Calibri" charset="0"/>
                        </a:rPr>
                        <a:t>+6.8%</a:t>
                      </a: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4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American Eagle (AEO)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$3.1B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10.5x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~4.5x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latin typeface="Calibri" charset="0"/>
                          <a:ea typeface="Calibri" charset="0"/>
                          <a:cs typeface="Calibri" charset="0"/>
                        </a:rPr>
                        <a:t>+4.1%</a:t>
                      </a: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4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Gap Inc. (GAP)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$9.5B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10.9x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~4.6x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latin typeface="Calibri" charset="0"/>
                          <a:ea typeface="Calibri" charset="0"/>
                          <a:cs typeface="Calibri" charset="0"/>
                        </a:rPr>
                        <a:t>+1.8%</a:t>
                      </a: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4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Urban Outfitters (URBN)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$6.4B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12.4x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~6.4x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latin typeface="Calibri" charset="0"/>
                          <a:ea typeface="Calibri" charset="0"/>
                          <a:cs typeface="Calibri" charset="0"/>
                        </a:rPr>
                        <a:t>+11%</a:t>
                      </a: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437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latin typeface="Calibri" charset="0"/>
                          <a:ea typeface="Calibri" charset="0"/>
                          <a:cs typeface="Calibri" charset="0"/>
                        </a:rPr>
                        <a:t>Levi Strauss &amp; Co. (LEVI)</a:t>
                      </a: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$8.8B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latin typeface="Calibri" charset="0"/>
                          <a:ea typeface="Calibri" charset="0"/>
                          <a:cs typeface="Calibri" charset="0"/>
                        </a:rPr>
                        <a:t>14.6x</a:t>
                      </a: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~8.6</a:t>
                      </a:r>
                      <a:endParaRPr lang="en-US" sz="9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>
                          <a:latin typeface="Calibri" charset="0"/>
                          <a:ea typeface="Calibri" charset="0"/>
                          <a:cs typeface="Calibri" charset="0"/>
                        </a:rPr>
                        <a:t>4.1%</a:t>
                      </a:r>
                    </a:p>
                  </a:txBody>
                  <a:tcPr>
                    <a:lnL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BBBB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Text 9"/>
          <p:cNvSpPr/>
          <p:nvPr/>
        </p:nvSpPr>
        <p:spPr>
          <a:xfrm>
            <a:off x="274320" y="4919472"/>
            <a:ext cx="8595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888888"/>
                </a:solidFill>
              </a:rPr>
              <a:t>Sources: Bloomberg, Yahoo Finance, Statista, Macrotrends, SEC Filings</a:t>
            </a:r>
            <a:endParaRPr lang="en-US" sz="800"/>
          </a:p>
        </p:txBody>
      </p:sp>
      <p:pic>
        <p:nvPicPr>
          <p:cNvPr id="1028" name="Picture 4" descr="American Eagle Outfitters Logo PNG Transparent &amp; SVG Vector - Freebie Supply">
            <a:extLst>
              <a:ext uri="{FF2B5EF4-FFF2-40B4-BE49-F238E27FC236}">
                <a16:creationId xmlns:a16="http://schemas.microsoft.com/office/drawing/2014/main" id="{C208ECC0-50B6-4B2E-9470-C6396C84F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491" y="2743018"/>
            <a:ext cx="548979" cy="46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ap Logo, symbol, meaning, history, PNG, brand">
            <a:extLst>
              <a:ext uri="{FF2B5EF4-FFF2-40B4-BE49-F238E27FC236}">
                <a16:creationId xmlns:a16="http://schemas.microsoft.com/office/drawing/2014/main" id="{21A26AE4-1272-4CF5-B350-BADF0B3B7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453" y="3285069"/>
            <a:ext cx="611535" cy="343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olo Ralph Lauren Logo Logo, Timeless Apparel, Luxury Branding, Heritage  Symbol, Iconic Fashion PNG">
            <a:extLst>
              <a:ext uri="{FF2B5EF4-FFF2-40B4-BE49-F238E27FC236}">
                <a16:creationId xmlns:a16="http://schemas.microsoft.com/office/drawing/2014/main" id="{D45EEF23-B75E-4D52-A9DD-4FDB0D70CE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27" b="14801"/>
          <a:stretch/>
        </p:blipFill>
        <p:spPr bwMode="auto">
          <a:xfrm>
            <a:off x="3576323" y="2205630"/>
            <a:ext cx="804210" cy="51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Urban Outfitters, Newport Beach | Fashion Island">
            <a:extLst>
              <a:ext uri="{FF2B5EF4-FFF2-40B4-BE49-F238E27FC236}">
                <a16:creationId xmlns:a16="http://schemas.microsoft.com/office/drawing/2014/main" id="{C4AE7B56-25D5-43C2-A2D2-69B164907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399" y="3722921"/>
            <a:ext cx="862058" cy="40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Levi's Logo PNG Images Transparent Free Download">
            <a:extLst>
              <a:ext uri="{FF2B5EF4-FFF2-40B4-BE49-F238E27FC236}">
                <a16:creationId xmlns:a16="http://schemas.microsoft.com/office/drawing/2014/main" id="{F5A40927-D762-4556-9397-A4F0CCE72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74" y="3977443"/>
            <a:ext cx="869074" cy="86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6400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MACRO &amp; MARKET OVERVIEW</a:t>
            </a:r>
            <a:endParaRPr lang="en-US" sz="2000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C9A96E"/>
                </a:solidFill>
              </a:rPr>
              <a:t>Consumer Landscape — April 2026</a:t>
            </a:r>
            <a:endParaRPr lang="en-US" sz="1100"/>
          </a:p>
        </p:txBody>
      </p:sp>
      <p:sp>
        <p:nvSpPr>
          <p:cNvPr id="5" name="Shape 3"/>
          <p:cNvSpPr/>
          <p:nvPr/>
        </p:nvSpPr>
        <p:spPr>
          <a:xfrm>
            <a:off x="274320" y="777240"/>
            <a:ext cx="2788920" cy="182880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74320" y="777240"/>
            <a:ext cx="2788920" cy="27432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777240"/>
            <a:ext cx="2788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0D0D0D"/>
                </a:solidFill>
              </a:rPr>
              <a:t>US Consumer Confidence</a:t>
            </a:r>
            <a:endParaRPr lang="en-US" sz="900"/>
          </a:p>
        </p:txBody>
      </p:sp>
      <p:sp>
        <p:nvSpPr>
          <p:cNvPr id="8" name="Text 6"/>
          <p:cNvSpPr/>
          <p:nvPr/>
        </p:nvSpPr>
        <p:spPr>
          <a:xfrm>
            <a:off x="365760" y="1143000"/>
            <a:ext cx="2606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1A7A4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Resilient</a:t>
            </a:r>
            <a:endParaRPr lang="en-US" sz="2200"/>
          </a:p>
        </p:txBody>
      </p:sp>
      <p:sp>
        <p:nvSpPr>
          <p:cNvPr id="9" name="Text 7"/>
          <p:cNvSpPr/>
          <p:nvPr/>
        </p:nvSpPr>
        <p:spPr>
          <a:xfrm>
            <a:off x="365760" y="164592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>
                <a:solidFill>
                  <a:srgbClr val="E8E4DE"/>
                </a:solidFill>
              </a:rPr>
              <a:t>Spending patterns holding in premium casual; ANF's sweet spot.</a:t>
            </a:r>
            <a:endParaRPr lang="en-US" sz="950"/>
          </a:p>
        </p:txBody>
      </p:sp>
      <p:sp>
        <p:nvSpPr>
          <p:cNvPr id="10" name="Shape 8"/>
          <p:cNvSpPr/>
          <p:nvPr/>
        </p:nvSpPr>
        <p:spPr>
          <a:xfrm>
            <a:off x="3227832" y="768758"/>
            <a:ext cx="2788920" cy="182880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227832" y="777240"/>
            <a:ext cx="2788920" cy="27432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27832" y="777240"/>
            <a:ext cx="2788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0D0D0D"/>
                </a:solidFill>
              </a:rPr>
              <a:t>Tariff Environment</a:t>
            </a:r>
            <a:endParaRPr lang="en-US" sz="900"/>
          </a:p>
        </p:txBody>
      </p:sp>
      <p:sp>
        <p:nvSpPr>
          <p:cNvPr id="13" name="Text 11"/>
          <p:cNvSpPr/>
          <p:nvPr/>
        </p:nvSpPr>
        <p:spPr>
          <a:xfrm>
            <a:off x="3319272" y="1143000"/>
            <a:ext cx="2606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C0392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Headwind</a:t>
            </a:r>
            <a:endParaRPr lang="en-US" sz="2200"/>
          </a:p>
        </p:txBody>
      </p:sp>
      <p:sp>
        <p:nvSpPr>
          <p:cNvPr id="14" name="Text 12"/>
          <p:cNvSpPr/>
          <p:nvPr/>
        </p:nvSpPr>
        <p:spPr>
          <a:xfrm>
            <a:off x="3319272" y="164592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>
                <a:solidFill>
                  <a:srgbClr val="E8E4DE"/>
                </a:solidFill>
              </a:rPr>
              <a:t>$90M annual impact from China tariffs. Manageable via pricing + sourcing diversification.</a:t>
            </a:r>
            <a:endParaRPr lang="en-US" sz="950"/>
          </a:p>
        </p:txBody>
      </p:sp>
      <p:sp>
        <p:nvSpPr>
          <p:cNvPr id="15" name="Shape 13"/>
          <p:cNvSpPr/>
          <p:nvPr/>
        </p:nvSpPr>
        <p:spPr>
          <a:xfrm>
            <a:off x="6181344" y="777240"/>
            <a:ext cx="2788920" cy="182880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181344" y="777240"/>
            <a:ext cx="2788920" cy="274320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181344" y="777240"/>
            <a:ext cx="2788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0D0D0D"/>
                </a:solidFill>
              </a:rPr>
              <a:t>Fed Rates</a:t>
            </a:r>
            <a:endParaRPr lang="en-US" sz="900"/>
          </a:p>
        </p:txBody>
      </p:sp>
      <p:sp>
        <p:nvSpPr>
          <p:cNvPr id="18" name="Text 16"/>
          <p:cNvSpPr/>
          <p:nvPr/>
        </p:nvSpPr>
        <p:spPr>
          <a:xfrm>
            <a:off x="6272784" y="1143000"/>
            <a:ext cx="2606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C9A96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Stable</a:t>
            </a:r>
            <a:endParaRPr lang="en-US" sz="2200"/>
          </a:p>
        </p:txBody>
      </p:sp>
      <p:sp>
        <p:nvSpPr>
          <p:cNvPr id="19" name="Text 17"/>
          <p:cNvSpPr/>
          <p:nvPr/>
        </p:nvSpPr>
        <p:spPr>
          <a:xfrm>
            <a:off x="6272784" y="164592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>
                <a:solidFill>
                  <a:srgbClr val="E8E4DE"/>
                </a:solidFill>
              </a:rPr>
              <a:t>Rate stability reduces discount rate pressure on consumer discretionary multiples.</a:t>
            </a:r>
            <a:endParaRPr lang="en-US" sz="950"/>
          </a:p>
        </p:txBody>
      </p:sp>
      <p:sp>
        <p:nvSpPr>
          <p:cNvPr id="21" name="Shape 18"/>
          <p:cNvSpPr/>
          <p:nvPr/>
        </p:nvSpPr>
        <p:spPr>
          <a:xfrm>
            <a:off x="5730240" y="2788920"/>
            <a:ext cx="3139440" cy="214884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5730240" y="2880360"/>
            <a:ext cx="3002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C9A96E"/>
                </a:solidFill>
              </a:rPr>
              <a:t>Key Market Themes</a:t>
            </a:r>
            <a:endParaRPr lang="en-US" sz="1100"/>
          </a:p>
        </p:txBody>
      </p:sp>
      <p:sp>
        <p:nvSpPr>
          <p:cNvPr id="23" name="Text 20"/>
          <p:cNvSpPr/>
          <p:nvPr/>
        </p:nvSpPr>
        <p:spPr>
          <a:xfrm>
            <a:off x="5730240" y="3200400"/>
            <a:ext cx="30784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000">
                <a:solidFill>
                  <a:srgbClr val="E8E4DE"/>
                </a:solidFill>
              </a:rPr>
              <a:t>Gen Z brand loyalty shifting toward authenticity over logos</a:t>
            </a:r>
            <a:endParaRPr lang="en-US" sz="1000"/>
          </a:p>
          <a:p>
            <a:pPr marL="342900" indent="-342900">
              <a:buSzPct val="100000"/>
              <a:buChar char="•"/>
            </a:pPr>
            <a:r>
              <a:rPr lang="en-US" sz="1000">
                <a:solidFill>
                  <a:srgbClr val="E8E4DE"/>
                </a:solidFill>
              </a:rPr>
              <a:t>Digital-native shopping accelerating: ANF at 44% e-comm</a:t>
            </a:r>
            <a:endParaRPr lang="en-US" sz="1000"/>
          </a:p>
          <a:p>
            <a:pPr marL="342900" indent="-342900">
              <a:buSzPct val="100000"/>
              <a:buChar char="•"/>
            </a:pPr>
            <a:r>
              <a:rPr lang="en-US" sz="1000">
                <a:solidFill>
                  <a:srgbClr val="E8E4DE"/>
                </a:solidFill>
              </a:rPr>
              <a:t>International expansion into APAC offers multi-year runway</a:t>
            </a:r>
            <a:endParaRPr lang="en-US" sz="1000"/>
          </a:p>
          <a:p>
            <a:pPr marL="342900" indent="-342900">
              <a:buSzPct val="100000"/>
              <a:buChar char="•"/>
            </a:pPr>
            <a:r>
              <a:rPr lang="en-US" sz="1000">
                <a:solidFill>
                  <a:srgbClr val="E8E4DE"/>
                </a:solidFill>
              </a:rPr>
              <a:t>Tariff-driven margin compression is sector-wide, not ANF-specific</a:t>
            </a:r>
            <a:endParaRPr lang="en-US" sz="1000"/>
          </a:p>
          <a:p>
            <a:pPr marL="342900" indent="-342900">
              <a:buSzPct val="100000"/>
              <a:buChar char="•"/>
            </a:pPr>
            <a:r>
              <a:rPr lang="en-US" sz="1000">
                <a:solidFill>
                  <a:srgbClr val="E8E4DE"/>
                </a:solidFill>
              </a:rPr>
              <a:t>Share buybacks ($450M planned FY26) acting as a floor</a:t>
            </a:r>
            <a:endParaRPr lang="en-US" sz="1000"/>
          </a:p>
        </p:txBody>
      </p:sp>
      <p:sp>
        <p:nvSpPr>
          <p:cNvPr id="24" name="Text 21"/>
          <p:cNvSpPr/>
          <p:nvPr/>
        </p:nvSpPr>
        <p:spPr>
          <a:xfrm>
            <a:off x="274320" y="4919472"/>
            <a:ext cx="8595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555555"/>
                </a:solidFill>
              </a:rPr>
              <a:t>Sources: Federal Reserve, Bloomberg, Yahoo Finance, Statista, ANF Earnings Transcripts</a:t>
            </a:r>
            <a:endParaRPr lang="en-US" sz="80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EDE504C-F92C-4D1F-BAED-EFDEA9336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" y="2922370"/>
            <a:ext cx="5489448" cy="17952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0D0D0D"/>
          </a:solidFill>
          <a:ln w="12700">
            <a:solidFill>
              <a:srgbClr val="0D0D0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6400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INVESTMENT THESIS</a:t>
            </a:r>
            <a:endParaRPr lang="en-US" sz="2000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C9A96E"/>
                </a:solidFill>
              </a:rPr>
              <a:t>The Contrarian Bull Case</a:t>
            </a:r>
            <a:endParaRPr lang="en-US" sz="110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8595360" cy="594360"/>
          </a:xfrm>
          <a:prstGeom prst="rect">
            <a:avLst/>
          </a:prstGeom>
          <a:solidFill>
            <a:srgbClr val="0D0D0D"/>
          </a:solidFill>
          <a:ln w="12700">
            <a:solidFill>
              <a:srgbClr val="0D0D0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11480" y="731520"/>
            <a:ext cx="83210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>
                <a:solidFill>
                  <a:srgbClr val="FFFFFF"/>
                </a:solidFill>
              </a:rPr>
              <a:t>ANF trades at 9x earnings — a 35% discount to specialty retail peers — despite best-in-class margins, 12 consecutive quarters of growth, and a dual-brand engine that peers cannot replicate.</a:t>
            </a:r>
            <a:endParaRPr lang="en-US" sz="1100"/>
          </a:p>
        </p:txBody>
      </p:sp>
      <p:sp>
        <p:nvSpPr>
          <p:cNvPr id="7" name="Shape 5"/>
          <p:cNvSpPr/>
          <p:nvPr/>
        </p:nvSpPr>
        <p:spPr>
          <a:xfrm>
            <a:off x="274320" y="1463040"/>
            <a:ext cx="4160520" cy="155448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182880" y="1463040"/>
            <a:ext cx="502920" cy="1554480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82880" y="1463040"/>
            <a:ext cx="5029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0D0D0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1800"/>
          </a:p>
        </p:txBody>
      </p:sp>
      <p:sp>
        <p:nvSpPr>
          <p:cNvPr id="10" name="Text 8"/>
          <p:cNvSpPr/>
          <p:nvPr/>
        </p:nvSpPr>
        <p:spPr>
          <a:xfrm>
            <a:off x="777240" y="155448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FFFFFF"/>
                </a:solidFill>
              </a:rPr>
              <a:t>Hollister Is a Structural Growth Engine</a:t>
            </a:r>
            <a:endParaRPr lang="en-US" sz="1050"/>
          </a:p>
        </p:txBody>
      </p:sp>
      <p:sp>
        <p:nvSpPr>
          <p:cNvPr id="11" name="Text 9"/>
          <p:cNvSpPr/>
          <p:nvPr/>
        </p:nvSpPr>
        <p:spPr>
          <a:xfrm>
            <a:off x="777240" y="1847088"/>
            <a:ext cx="3566160" cy="10972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950">
                <a:solidFill>
                  <a:srgbClr val="E8E4DE"/>
                </a:solidFill>
              </a:rPr>
              <a:t>Hollister delivered 19–22% YoY growth in Q1–Q3 2025, driven by Gen Z cultural resonance, and Gilly Hicks Active expansion. With 40 of 60 planned new stores under Hollister, this brand is one of ANF's growth drivers — and the market isn't pricing it correctly.</a:t>
            </a:r>
            <a:endParaRPr lang="en-US" sz="950"/>
          </a:p>
        </p:txBody>
      </p:sp>
      <p:sp>
        <p:nvSpPr>
          <p:cNvPr id="12" name="Shape 10"/>
          <p:cNvSpPr/>
          <p:nvPr/>
        </p:nvSpPr>
        <p:spPr>
          <a:xfrm>
            <a:off x="4709160" y="1463040"/>
            <a:ext cx="4160520" cy="155448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617720" y="1463040"/>
            <a:ext cx="502920" cy="1554480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617720" y="1463040"/>
            <a:ext cx="5029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0D0D0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</a:t>
            </a:r>
            <a:endParaRPr lang="en-US" sz="1800"/>
          </a:p>
        </p:txBody>
      </p:sp>
      <p:sp>
        <p:nvSpPr>
          <p:cNvPr id="15" name="Text 13"/>
          <p:cNvSpPr/>
          <p:nvPr/>
        </p:nvSpPr>
        <p:spPr>
          <a:xfrm>
            <a:off x="5212080" y="155448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FFFFFF"/>
                </a:solidFill>
              </a:rPr>
              <a:t>Abercrombie Brand Reset Is Misread as Decline</a:t>
            </a:r>
            <a:endParaRPr lang="en-US" sz="1050"/>
          </a:p>
        </p:txBody>
      </p:sp>
      <p:sp>
        <p:nvSpPr>
          <p:cNvPr id="16" name="Text 14"/>
          <p:cNvSpPr/>
          <p:nvPr/>
        </p:nvSpPr>
        <p:spPr>
          <a:xfrm>
            <a:off x="5212080" y="1847088"/>
            <a:ext cx="3566160" cy="10972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950">
                <a:solidFill>
                  <a:srgbClr val="E8E4DE"/>
                </a:solidFill>
              </a:rPr>
              <a:t>The market is penalizing ANF for Abercrombie brand's -5% Q2 2025 decline. But this compares against a +26% prior-year record.  Sequential improvement in women's, denim, and fleece signals reset, not a structural decline.</a:t>
            </a:r>
            <a:endParaRPr lang="en-US" sz="950">
              <a:solidFill>
                <a:srgbClr val="E8E4DE"/>
              </a:solidFill>
              <a:ea typeface="Calibri"/>
              <a:cs typeface="Calibri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274320" y="3154680"/>
            <a:ext cx="4160520" cy="155448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182880" y="3154680"/>
            <a:ext cx="502920" cy="1554480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82880" y="3154680"/>
            <a:ext cx="5029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0D0D0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</a:t>
            </a:r>
            <a:endParaRPr lang="en-US" sz="1800"/>
          </a:p>
        </p:txBody>
      </p:sp>
      <p:sp>
        <p:nvSpPr>
          <p:cNvPr id="20" name="Text 18"/>
          <p:cNvSpPr/>
          <p:nvPr/>
        </p:nvSpPr>
        <p:spPr>
          <a:xfrm>
            <a:off x="777240" y="324612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FFFFFF"/>
                </a:solidFill>
              </a:rPr>
              <a:t>Capital Allocation at Its Finest</a:t>
            </a:r>
            <a:endParaRPr lang="en-US" sz="1050"/>
          </a:p>
        </p:txBody>
      </p:sp>
      <p:sp>
        <p:nvSpPr>
          <p:cNvPr id="21" name="Text 19"/>
          <p:cNvSpPr/>
          <p:nvPr/>
        </p:nvSpPr>
        <p:spPr>
          <a:xfrm>
            <a:off x="777240" y="3538728"/>
            <a:ext cx="3566160" cy="10972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950">
                <a:solidFill>
                  <a:srgbClr val="E8E4DE"/>
                </a:solidFill>
              </a:rPr>
              <a:t>$450M in planned FY2026 share repurchases (~13% of current market cap). $1.3B total repurchase authorization. No dividend overhang. ROE at 36%. Supports EPS Growth. </a:t>
            </a:r>
            <a:endParaRPr lang="en-US" sz="950">
              <a:solidFill>
                <a:srgbClr val="E8E4DE"/>
              </a:solidFill>
              <a:ea typeface="Calibri"/>
              <a:cs typeface="Calibri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709160" y="3154680"/>
            <a:ext cx="4160520" cy="155448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617720" y="3154680"/>
            <a:ext cx="502920" cy="1554480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617720" y="3154680"/>
            <a:ext cx="5029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0D0D0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IV</a:t>
            </a:r>
            <a:endParaRPr lang="en-US" sz="1800"/>
          </a:p>
        </p:txBody>
      </p:sp>
      <p:sp>
        <p:nvSpPr>
          <p:cNvPr id="25" name="Text 23"/>
          <p:cNvSpPr/>
          <p:nvPr/>
        </p:nvSpPr>
        <p:spPr>
          <a:xfrm>
            <a:off x="5212080" y="324612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>
                <a:solidFill>
                  <a:srgbClr val="FFFFFF"/>
                </a:solidFill>
              </a:rPr>
              <a:t>Tariff Risk Is Overstated &amp; Manageable</a:t>
            </a:r>
            <a:endParaRPr lang="en-US" sz="1050"/>
          </a:p>
        </p:txBody>
      </p:sp>
      <p:sp>
        <p:nvSpPr>
          <p:cNvPr id="26" name="Text 24"/>
          <p:cNvSpPr/>
          <p:nvPr/>
        </p:nvSpPr>
        <p:spPr>
          <a:xfrm>
            <a:off x="5212080" y="3538728"/>
            <a:ext cx="3566160" cy="10972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950">
                <a:solidFill>
                  <a:srgbClr val="E8E4DE"/>
                </a:solidFill>
              </a:rPr>
              <a:t>$90M tariff headwind is real but contained: sourcing diversification into Vietnam, Bangladesh, and Sri Lanka is underway. The stock has priced in a worst case, yet we see this as a temporary margin compressor, not a structural threat to avoid the stock.</a:t>
            </a:r>
            <a:endParaRPr lang="en-US" sz="950"/>
          </a:p>
        </p:txBody>
      </p:sp>
      <p:sp>
        <p:nvSpPr>
          <p:cNvPr id="27" name="Text 25"/>
          <p:cNvSpPr/>
          <p:nvPr/>
        </p:nvSpPr>
        <p:spPr>
          <a:xfrm>
            <a:off x="274320" y="4919472"/>
            <a:ext cx="8595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888888"/>
                </a:solidFill>
              </a:rPr>
              <a:t>Sources: ANF Q3 2025 Earnings, Panabee, BeyondSPX, DCFMODELING.com, AInvest</a:t>
            </a:r>
            <a:endParaRPr lang="en-US" sz="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6400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PERFORMANCE</a:t>
            </a:r>
            <a:endParaRPr lang="en-US" sz="2000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C9A96E"/>
                </a:solidFill>
              </a:rPr>
              <a:t>Brand &amp; Stock Trajectory</a:t>
            </a:r>
            <a:endParaRPr lang="en-US" sz="1100"/>
          </a:p>
        </p:txBody>
      </p:sp>
      <p:sp>
        <p:nvSpPr>
          <p:cNvPr id="7" name="Shape 3"/>
          <p:cNvSpPr/>
          <p:nvPr/>
        </p:nvSpPr>
        <p:spPr>
          <a:xfrm>
            <a:off x="274320" y="3472673"/>
            <a:ext cx="2011680" cy="114300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4"/>
          <p:cNvSpPr/>
          <p:nvPr/>
        </p:nvSpPr>
        <p:spPr>
          <a:xfrm>
            <a:off x="274320" y="3472673"/>
            <a:ext cx="2011680" cy="201168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/>
          <p:nvPr/>
        </p:nvSpPr>
        <p:spPr>
          <a:xfrm>
            <a:off x="274320" y="3472673"/>
            <a:ext cx="2011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0D0D0D"/>
                </a:solidFill>
              </a:rPr>
              <a:t>12 Consec. Growth Quarters</a:t>
            </a:r>
            <a:endParaRPr lang="en-US" sz="850"/>
          </a:p>
        </p:txBody>
      </p:sp>
      <p:sp>
        <p:nvSpPr>
          <p:cNvPr id="10" name="Text 6"/>
          <p:cNvSpPr/>
          <p:nvPr/>
        </p:nvSpPr>
        <p:spPr>
          <a:xfrm>
            <a:off x="274320" y="3719561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</a:t>
            </a:r>
            <a:endParaRPr lang="en-US" sz="3200"/>
          </a:p>
        </p:txBody>
      </p:sp>
      <p:sp>
        <p:nvSpPr>
          <p:cNvPr id="11" name="Shape 7"/>
          <p:cNvSpPr/>
          <p:nvPr/>
        </p:nvSpPr>
        <p:spPr>
          <a:xfrm>
            <a:off x="2450592" y="3472673"/>
            <a:ext cx="2011680" cy="114300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2450592" y="3472673"/>
            <a:ext cx="2011680" cy="201168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2450592" y="3472673"/>
            <a:ext cx="2011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0D0D0D"/>
                </a:solidFill>
              </a:rPr>
              <a:t>Digital % of Sales</a:t>
            </a:r>
            <a:endParaRPr lang="en-US" sz="850"/>
          </a:p>
        </p:txBody>
      </p:sp>
      <p:sp>
        <p:nvSpPr>
          <p:cNvPr id="14" name="Text 10"/>
          <p:cNvSpPr/>
          <p:nvPr/>
        </p:nvSpPr>
        <p:spPr>
          <a:xfrm>
            <a:off x="2450592" y="3719561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44%</a:t>
            </a:r>
            <a:endParaRPr lang="en-US" sz="3200"/>
          </a:p>
        </p:txBody>
      </p:sp>
      <p:sp>
        <p:nvSpPr>
          <p:cNvPr id="15" name="Shape 11"/>
          <p:cNvSpPr/>
          <p:nvPr/>
        </p:nvSpPr>
        <p:spPr>
          <a:xfrm>
            <a:off x="4626864" y="3472673"/>
            <a:ext cx="2011680" cy="114300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4626864" y="3472673"/>
            <a:ext cx="2011680" cy="201168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4626864" y="3472673"/>
            <a:ext cx="2011680" cy="20116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850" b="1">
                <a:solidFill>
                  <a:srgbClr val="0D0D0D"/>
                </a:solidFill>
              </a:rPr>
              <a:t>Retu</a:t>
            </a:r>
            <a:endParaRPr lang="en-US" sz="850"/>
          </a:p>
        </p:txBody>
      </p:sp>
      <p:sp>
        <p:nvSpPr>
          <p:cNvPr id="18" name="Text 14"/>
          <p:cNvSpPr/>
          <p:nvPr/>
        </p:nvSpPr>
        <p:spPr>
          <a:xfrm>
            <a:off x="4626864" y="3719561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36.4%</a:t>
            </a:r>
            <a:endParaRPr lang="en-US" sz="3200"/>
          </a:p>
        </p:txBody>
      </p:sp>
      <p:sp>
        <p:nvSpPr>
          <p:cNvPr id="19" name="Shape 15"/>
          <p:cNvSpPr/>
          <p:nvPr/>
        </p:nvSpPr>
        <p:spPr>
          <a:xfrm>
            <a:off x="6803136" y="3472673"/>
            <a:ext cx="2011680" cy="114300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6803136" y="3472673"/>
            <a:ext cx="2011680" cy="201168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7"/>
          <p:cNvSpPr/>
          <p:nvPr/>
        </p:nvSpPr>
        <p:spPr>
          <a:xfrm>
            <a:off x="6803136" y="3472673"/>
            <a:ext cx="2011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0D0D0D"/>
                </a:solidFill>
              </a:rPr>
              <a:t>Share Buyback (FY26)</a:t>
            </a:r>
            <a:endParaRPr lang="en-US" sz="850"/>
          </a:p>
        </p:txBody>
      </p:sp>
      <p:sp>
        <p:nvSpPr>
          <p:cNvPr id="22" name="Text 18"/>
          <p:cNvSpPr/>
          <p:nvPr/>
        </p:nvSpPr>
        <p:spPr>
          <a:xfrm>
            <a:off x="6803136" y="3719561"/>
            <a:ext cx="201168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$450M</a:t>
            </a:r>
            <a:endParaRPr lang="en-US" sz="3200"/>
          </a:p>
        </p:txBody>
      </p:sp>
      <p:sp>
        <p:nvSpPr>
          <p:cNvPr id="25" name="Text 21"/>
          <p:cNvSpPr/>
          <p:nvPr/>
        </p:nvSpPr>
        <p:spPr>
          <a:xfrm>
            <a:off x="274320" y="4919472"/>
            <a:ext cx="8595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555555"/>
                </a:solidFill>
              </a:rPr>
              <a:t>Sources: ANF Q3 2025 Slides, Investing.com, StockAnalysis.com, Panabee</a:t>
            </a:r>
            <a:endParaRPr lang="en-US" sz="800"/>
          </a:p>
        </p:txBody>
      </p:sp>
      <p:pic>
        <p:nvPicPr>
          <p:cNvPr id="27" name="Picture 26" descr="A graph of sales growth&#10;&#10;AI-generated content may be incorrect.">
            <a:extLst>
              <a:ext uri="{FF2B5EF4-FFF2-40B4-BE49-F238E27FC236}">
                <a16:creationId xmlns:a16="http://schemas.microsoft.com/office/drawing/2014/main" id="{BF95ACFC-4553-AD45-5922-A343A5CB6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68" y="850222"/>
            <a:ext cx="3597418" cy="231967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B765E39-05E1-5827-FC7E-4DC24BCCC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563" y="875642"/>
            <a:ext cx="3509961" cy="23196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0D0D0D"/>
          </a:solidFill>
          <a:ln w="12700">
            <a:solidFill>
              <a:srgbClr val="0D0D0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ADDITIONAL FINANCIAL INFORMATION</a:t>
            </a:r>
            <a:endParaRPr lang="en-US" sz="2000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C9A96E"/>
                </a:solidFill>
              </a:rPr>
              <a:t>Analyst Ratings &amp; Catalysts</a:t>
            </a:r>
            <a:endParaRPr lang="en-US" sz="110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3840480" cy="219456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8229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C9A96E"/>
                </a:solidFill>
              </a:rPr>
              <a:t>Analyst Recommendations</a:t>
            </a:r>
            <a:endParaRPr lang="en-US" sz="1100"/>
          </a:p>
        </p:txBody>
      </p:sp>
      <p:sp>
        <p:nvSpPr>
          <p:cNvPr id="7" name="Shape 5"/>
          <p:cNvSpPr/>
          <p:nvPr/>
        </p:nvSpPr>
        <p:spPr>
          <a:xfrm>
            <a:off x="457200" y="1188720"/>
            <a:ext cx="1097280" cy="347472"/>
          </a:xfrm>
          <a:prstGeom prst="rect">
            <a:avLst/>
          </a:prstGeom>
          <a:solidFill>
            <a:srgbClr val="1A7A4A"/>
          </a:solidFill>
          <a:ln w="12700">
            <a:solidFill>
              <a:srgbClr val="1A7A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7200" y="1188720"/>
            <a:ext cx="1097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0D0D0D"/>
                </a:solidFill>
              </a:rPr>
              <a:t>Strong Buy / Buy</a:t>
            </a:r>
            <a:endParaRPr lang="en-US" sz="900"/>
          </a:p>
        </p:txBody>
      </p:sp>
      <p:sp>
        <p:nvSpPr>
          <p:cNvPr id="9" name="Text 7"/>
          <p:cNvSpPr/>
          <p:nvPr/>
        </p:nvSpPr>
        <p:spPr>
          <a:xfrm>
            <a:off x="1645920" y="1188720"/>
            <a:ext cx="53035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</a:t>
            </a:r>
            <a:endParaRPr lang="en-US" sz="1800"/>
          </a:p>
        </p:txBody>
      </p:sp>
      <p:sp>
        <p:nvSpPr>
          <p:cNvPr id="10" name="Shape 8"/>
          <p:cNvSpPr/>
          <p:nvPr/>
        </p:nvSpPr>
        <p:spPr>
          <a:xfrm>
            <a:off x="457200" y="1673352"/>
            <a:ext cx="1097280" cy="347472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1673352"/>
            <a:ext cx="1097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0D0D0D"/>
                </a:solidFill>
              </a:rPr>
              <a:t>Hold</a:t>
            </a:r>
            <a:endParaRPr lang="en-US" sz="900"/>
          </a:p>
        </p:txBody>
      </p:sp>
      <p:sp>
        <p:nvSpPr>
          <p:cNvPr id="12" name="Text 10"/>
          <p:cNvSpPr/>
          <p:nvPr/>
        </p:nvSpPr>
        <p:spPr>
          <a:xfrm>
            <a:off x="1645920" y="1673352"/>
            <a:ext cx="457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1800"/>
          </a:p>
        </p:txBody>
      </p:sp>
      <p:sp>
        <p:nvSpPr>
          <p:cNvPr id="13" name="Shape 11"/>
          <p:cNvSpPr/>
          <p:nvPr/>
        </p:nvSpPr>
        <p:spPr>
          <a:xfrm>
            <a:off x="457200" y="2157984"/>
            <a:ext cx="1097280" cy="34747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" y="2157984"/>
            <a:ext cx="1097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0D0D0D"/>
                </a:solidFill>
              </a:rPr>
              <a:t>Sell</a:t>
            </a:r>
            <a:endParaRPr lang="en-US" sz="900"/>
          </a:p>
        </p:txBody>
      </p:sp>
      <p:sp>
        <p:nvSpPr>
          <p:cNvPr id="15" name="Text 13"/>
          <p:cNvSpPr/>
          <p:nvPr/>
        </p:nvSpPr>
        <p:spPr>
          <a:xfrm>
            <a:off x="1645920" y="2157984"/>
            <a:ext cx="457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</a:t>
            </a:r>
            <a:endParaRPr lang="en-US" sz="1800"/>
          </a:p>
        </p:txBody>
      </p:sp>
      <p:sp>
        <p:nvSpPr>
          <p:cNvPr id="16" name="Text 14"/>
          <p:cNvSpPr/>
          <p:nvPr/>
        </p:nvSpPr>
        <p:spPr>
          <a:xfrm>
            <a:off x="457200" y="2633472"/>
            <a:ext cx="3474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E8E4DE"/>
                </a:solidFill>
              </a:rPr>
              <a:t>Average Price Target: $120.83</a:t>
            </a:r>
            <a:endParaRPr lang="en-US" sz="1000"/>
          </a:p>
          <a:p>
            <a:pPr marL="0" indent="0">
              <a:buNone/>
            </a:pPr>
            <a:r>
              <a:rPr lang="en-US" sz="1000" i="1">
                <a:solidFill>
                  <a:srgbClr val="E8E4DE"/>
                </a:solidFill>
              </a:rPr>
              <a:t>(+28% from current ~$95)</a:t>
            </a:r>
            <a:endParaRPr lang="en-US" sz="1000"/>
          </a:p>
        </p:txBody>
      </p:sp>
      <p:sp>
        <p:nvSpPr>
          <p:cNvPr id="17" name="Shape 15"/>
          <p:cNvSpPr/>
          <p:nvPr/>
        </p:nvSpPr>
        <p:spPr>
          <a:xfrm>
            <a:off x="4389120" y="731520"/>
            <a:ext cx="4480560" cy="219456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572000" y="822960"/>
            <a:ext cx="41148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C9A96E"/>
                </a:solidFill>
              </a:rPr>
              <a:t>Key Price Motivation</a:t>
            </a:r>
            <a:endParaRPr lang="en-US" sz="1100"/>
          </a:p>
        </p:txBody>
      </p:sp>
      <p:sp>
        <p:nvSpPr>
          <p:cNvPr id="19" name="Text 17"/>
          <p:cNvSpPr/>
          <p:nvPr/>
        </p:nvSpPr>
        <p:spPr>
          <a:xfrm>
            <a:off x="4572000" y="1188720"/>
            <a:ext cx="4114800" cy="16459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342900" indent="-342900">
              <a:buSzPct val="100000"/>
              <a:buChar char="•"/>
            </a:pPr>
            <a:r>
              <a:rPr lang="en-US" sz="1100">
                <a:solidFill>
                  <a:srgbClr val="E8E4DE"/>
                </a:solidFill>
              </a:rPr>
              <a:t>Q4 2025 Abercrombie brand stabilization → removes market's bear case</a:t>
            </a:r>
            <a:endParaRPr lang="en-US" sz="1100">
              <a:ea typeface="Calibri"/>
              <a:cs typeface="Calibri"/>
            </a:endParaRPr>
          </a:p>
          <a:p>
            <a:pPr marL="342900" indent="-342900">
              <a:buSzPct val="100000"/>
              <a:buChar char="•"/>
            </a:pPr>
            <a:r>
              <a:rPr lang="en-US" sz="1100">
                <a:solidFill>
                  <a:srgbClr val="E8E4DE"/>
                </a:solidFill>
              </a:rPr>
              <a:t>Spring 2026 price increases absorbing tariff costs → margin recovery</a:t>
            </a:r>
            <a:endParaRPr lang="en-US" sz="1100">
              <a:ea typeface="Calibri"/>
              <a:cs typeface="Calibri"/>
            </a:endParaRPr>
          </a:p>
          <a:p>
            <a:pPr marL="342900" indent="-342900">
              <a:buSzPct val="100000"/>
              <a:buChar char="•"/>
            </a:pPr>
            <a:r>
              <a:rPr lang="en-US" sz="1100">
                <a:solidFill>
                  <a:srgbClr val="E8E4DE"/>
                </a:solidFill>
              </a:rPr>
              <a:t>New Hollister store openings in APAC (China, Japan momentum)</a:t>
            </a:r>
            <a:endParaRPr lang="en-US" sz="1100">
              <a:ea typeface="Calibri"/>
              <a:cs typeface="Calibri"/>
            </a:endParaRPr>
          </a:p>
          <a:p>
            <a:pPr marL="342900" indent="-342900">
              <a:buSzPct val="100000"/>
              <a:buChar char="•"/>
            </a:pPr>
            <a:r>
              <a:rPr lang="en-US" sz="1100">
                <a:solidFill>
                  <a:srgbClr val="E8E4DE"/>
                </a:solidFill>
              </a:rPr>
              <a:t>Potential New York flagship — premium positioning signal</a:t>
            </a:r>
            <a:endParaRPr lang="en-US" sz="1100">
              <a:ea typeface="Calibri"/>
              <a:cs typeface="Calibri"/>
            </a:endParaRPr>
          </a:p>
          <a:p>
            <a:pPr marL="342900" indent="-342900">
              <a:buSzPct val="100000"/>
              <a:buChar char="•"/>
            </a:pPr>
            <a:r>
              <a:rPr lang="en-US" sz="1100">
                <a:solidFill>
                  <a:srgbClr val="E8E4DE"/>
                </a:solidFill>
              </a:rPr>
              <a:t>Share buyback execution ($450M) driving EPS accretion</a:t>
            </a:r>
            <a:endParaRPr lang="en-US" sz="1100">
              <a:ea typeface="Calibri"/>
              <a:cs typeface="Calibri"/>
            </a:endParaRPr>
          </a:p>
          <a:p>
            <a:pPr marL="342900" indent="-342900">
              <a:buSzPct val="100000"/>
              <a:buChar char="•"/>
            </a:pPr>
            <a:r>
              <a:rPr lang="en-US" sz="1100">
                <a:solidFill>
                  <a:srgbClr val="E8E4DE"/>
                </a:solidFill>
              </a:rPr>
              <a:t>Holiday 2026 season performance validation</a:t>
            </a:r>
            <a:endParaRPr lang="en-US" sz="1100"/>
          </a:p>
        </p:txBody>
      </p:sp>
      <p:sp>
        <p:nvSpPr>
          <p:cNvPr id="20" name="Shape 18"/>
          <p:cNvSpPr/>
          <p:nvPr/>
        </p:nvSpPr>
        <p:spPr>
          <a:xfrm>
            <a:off x="274320" y="3063240"/>
            <a:ext cx="8595360" cy="1828800"/>
          </a:xfrm>
          <a:prstGeom prst="rect">
            <a:avLst/>
          </a:prstGeom>
          <a:solidFill>
            <a:srgbClr val="3A1A1A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57200" y="3154680"/>
            <a:ext cx="36576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0392B"/>
                </a:solidFill>
              </a:rPr>
              <a:t>Key Risks</a:t>
            </a:r>
            <a:endParaRPr lang="en-US" sz="1200"/>
          </a:p>
        </p:txBody>
      </p:sp>
      <p:sp>
        <p:nvSpPr>
          <p:cNvPr id="22" name="Text 20"/>
          <p:cNvSpPr/>
          <p:nvPr/>
        </p:nvSpPr>
        <p:spPr>
          <a:xfrm>
            <a:off x="457200" y="35204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C0392B"/>
                </a:solidFill>
              </a:rPr>
              <a:t>⚑ Tariff Escalation: </a:t>
            </a:r>
            <a:endParaRPr lang="en-US" sz="1100"/>
          </a:p>
        </p:txBody>
      </p:sp>
      <p:sp>
        <p:nvSpPr>
          <p:cNvPr id="23" name="Text 21"/>
          <p:cNvSpPr/>
          <p:nvPr/>
        </p:nvSpPr>
        <p:spPr>
          <a:xfrm>
            <a:off x="1737360" y="352044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E8E4DE"/>
                </a:solidFill>
              </a:rPr>
              <a:t>Further China tariff increases could push annual impact beyond $90M, compressing margins beyond current guidance.</a:t>
            </a:r>
            <a:endParaRPr lang="en-US" sz="1100"/>
          </a:p>
        </p:txBody>
      </p:sp>
      <p:sp>
        <p:nvSpPr>
          <p:cNvPr id="24" name="Text 22"/>
          <p:cNvSpPr/>
          <p:nvPr/>
        </p:nvSpPr>
        <p:spPr>
          <a:xfrm>
            <a:off x="4754880" y="352044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C0392B"/>
                </a:solidFill>
              </a:rPr>
              <a:t>⚑ Abercrombie Brand Stall: </a:t>
            </a:r>
            <a:endParaRPr lang="en-US" sz="1100"/>
          </a:p>
        </p:txBody>
      </p:sp>
      <p:sp>
        <p:nvSpPr>
          <p:cNvPr id="25" name="Text 23"/>
          <p:cNvSpPr/>
          <p:nvPr/>
        </p:nvSpPr>
        <p:spPr>
          <a:xfrm>
            <a:off x="6035040" y="352044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E8E4DE"/>
                </a:solidFill>
              </a:rPr>
              <a:t>If the flagship brand fails to stabilize, revenue mix deteriorates and premium brand equity erodes permanently.</a:t>
            </a:r>
            <a:endParaRPr lang="en-US" sz="1100"/>
          </a:p>
        </p:txBody>
      </p:sp>
      <p:sp>
        <p:nvSpPr>
          <p:cNvPr id="26" name="Text 24"/>
          <p:cNvSpPr/>
          <p:nvPr/>
        </p:nvSpPr>
        <p:spPr>
          <a:xfrm>
            <a:off x="457200" y="41148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C0392B"/>
                </a:solidFill>
              </a:rPr>
              <a:t>⚑ TikTok Trend Risk: </a:t>
            </a:r>
            <a:endParaRPr lang="en-US" sz="1100"/>
          </a:p>
        </p:txBody>
      </p:sp>
      <p:sp>
        <p:nvSpPr>
          <p:cNvPr id="27" name="Text 25"/>
          <p:cNvSpPr/>
          <p:nvPr/>
        </p:nvSpPr>
        <p:spPr>
          <a:xfrm>
            <a:off x="1737360" y="411480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E8E4DE"/>
                </a:solidFill>
              </a:rPr>
              <a:t>Ultra-fast micro-trends can make product lines obsolete in a single quarter; inventory surged 21% YoY in Q1 2025.</a:t>
            </a:r>
            <a:endParaRPr lang="en-US" sz="1100"/>
          </a:p>
        </p:txBody>
      </p:sp>
      <p:sp>
        <p:nvSpPr>
          <p:cNvPr id="28" name="Text 26"/>
          <p:cNvSpPr/>
          <p:nvPr/>
        </p:nvSpPr>
        <p:spPr>
          <a:xfrm>
            <a:off x="4754880" y="411480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C0392B"/>
                </a:solidFill>
              </a:rPr>
              <a:t>⚑ Consumer Slowdown: </a:t>
            </a:r>
            <a:endParaRPr lang="en-US" sz="1100"/>
          </a:p>
        </p:txBody>
      </p:sp>
      <p:sp>
        <p:nvSpPr>
          <p:cNvPr id="29" name="Text 27"/>
          <p:cNvSpPr/>
          <p:nvPr/>
        </p:nvSpPr>
        <p:spPr>
          <a:xfrm>
            <a:off x="6035040" y="411480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>
                <a:solidFill>
                  <a:srgbClr val="E8E4DE"/>
                </a:solidFill>
              </a:rPr>
              <a:t>ANF targets discretionary spend; a recession or consumer confidence collapse directly hits traffic and AUR.</a:t>
            </a:r>
            <a:endParaRPr lang="en-US" sz="1100"/>
          </a:p>
        </p:txBody>
      </p:sp>
      <p:sp>
        <p:nvSpPr>
          <p:cNvPr id="30" name="Text 28"/>
          <p:cNvSpPr/>
          <p:nvPr/>
        </p:nvSpPr>
        <p:spPr>
          <a:xfrm>
            <a:off x="274320" y="4919472"/>
            <a:ext cx="8595360" cy="1645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888888"/>
                </a:solidFill>
              </a:rPr>
              <a:t>Sources: Investing.com, Bloomberg, </a:t>
            </a:r>
            <a:r>
              <a:rPr lang="en-US" sz="800" err="1">
                <a:solidFill>
                  <a:srgbClr val="888888"/>
                </a:solidFill>
              </a:rPr>
              <a:t>Panabee</a:t>
            </a:r>
            <a:r>
              <a:rPr lang="en-US" sz="800">
                <a:solidFill>
                  <a:srgbClr val="888888"/>
                </a:solidFill>
              </a:rPr>
              <a:t>, </a:t>
            </a:r>
            <a:r>
              <a:rPr lang="en-US" sz="800" err="1">
                <a:solidFill>
                  <a:srgbClr val="888888"/>
                </a:solidFill>
              </a:rPr>
              <a:t>BeyondSPX</a:t>
            </a:r>
            <a:r>
              <a:rPr lang="en-US" sz="800">
                <a:solidFill>
                  <a:srgbClr val="888888"/>
                </a:solidFill>
              </a:rPr>
              <a:t>, Markets Daily</a:t>
            </a:r>
            <a:endParaRPr lang="en-US" sz="800"/>
          </a:p>
        </p:txBody>
      </p:sp>
      <p:pic>
        <p:nvPicPr>
          <p:cNvPr id="1028" name="Picture 4" descr="Abercrombie &amp; Fitch Logo and symbol, meaning, history, PNG, brand">
            <a:extLst>
              <a:ext uri="{FF2B5EF4-FFF2-40B4-BE49-F238E27FC236}">
                <a16:creationId xmlns:a16="http://schemas.microsoft.com/office/drawing/2014/main" id="{54F60F1C-37FD-5257-C039-4AF7BB0C4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06" y="1134512"/>
            <a:ext cx="2231714" cy="125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2C2C2C"/>
          </a:solidFill>
          <a:ln w="12700">
            <a:solidFill>
              <a:srgbClr val="2C2C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6400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DCF VALUATION</a:t>
            </a:r>
            <a:endParaRPr lang="en-US" sz="2000"/>
          </a:p>
        </p:txBody>
      </p:sp>
      <p:sp>
        <p:nvSpPr>
          <p:cNvPr id="4" name="Text 2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r"/>
            <a:r>
              <a:rPr lang="en-US" sz="1100">
                <a:solidFill>
                  <a:srgbClr val="C9A96E"/>
                </a:solidFill>
              </a:rPr>
              <a:t>Price Target Derivation — $125 </a:t>
            </a:r>
            <a:endParaRPr lang="en-US" sz="1100"/>
          </a:p>
        </p:txBody>
      </p:sp>
      <p:sp>
        <p:nvSpPr>
          <p:cNvPr id="43" name="Text 39"/>
          <p:cNvSpPr/>
          <p:nvPr/>
        </p:nvSpPr>
        <p:spPr>
          <a:xfrm>
            <a:off x="274320" y="4919472"/>
            <a:ext cx="8595360" cy="1645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555555"/>
                </a:solidFill>
              </a:rPr>
              <a:t>Sources: Bloomberg, Yahoo Finance, Analyst Estimates</a:t>
            </a:r>
            <a:endParaRPr lang="en-US" sz="800"/>
          </a:p>
        </p:txBody>
      </p:sp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3129DEB7-EDEC-960C-8056-751EB531A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262" y="665963"/>
            <a:ext cx="6758199" cy="418470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979408" y="0"/>
            <a:ext cx="164592" cy="5143500"/>
          </a:xfrm>
          <a:prstGeom prst="rect">
            <a:avLst/>
          </a:prstGeom>
          <a:solidFill>
            <a:srgbClr val="C9A96E"/>
          </a:solidFill>
          <a:ln w="1270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256577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kern="0" spc="80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THANK YOU</a:t>
            </a:r>
            <a:endParaRPr lang="en-US" sz="3600"/>
          </a:p>
        </p:txBody>
      </p:sp>
      <p:sp>
        <p:nvSpPr>
          <p:cNvPr id="6" name="Shape 4"/>
          <p:cNvSpPr/>
          <p:nvPr/>
        </p:nvSpPr>
        <p:spPr>
          <a:xfrm>
            <a:off x="1828800" y="1570175"/>
            <a:ext cx="5486400" cy="0"/>
          </a:xfrm>
          <a:prstGeom prst="line">
            <a:avLst/>
          </a:prstGeom>
          <a:noFill/>
          <a:ln w="1905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1135834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kern="0" spc="300">
                <a:solidFill>
                  <a:srgbClr val="C9A9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ABERCROMBIE &amp; FITCH CO.  |  NYSE: ANF</a:t>
            </a:r>
            <a:endParaRPr lang="en-US" sz="1400"/>
          </a:p>
        </p:txBody>
      </p:sp>
      <p:sp>
        <p:nvSpPr>
          <p:cNvPr id="8" name="Text 6"/>
          <p:cNvSpPr/>
          <p:nvPr/>
        </p:nvSpPr>
        <p:spPr>
          <a:xfrm>
            <a:off x="457200" y="1661616"/>
            <a:ext cx="8229600" cy="1493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0" i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are just a few reasons Abercrombie and Fitch is a high-quality business worth owning. With its shares trailing the market in recent months, the stock trades at 9.7× forward P/E. Now is the time to initiate a position.</a:t>
            </a:r>
            <a:endParaRPr lang="en-US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828800" y="3291840"/>
            <a:ext cx="5486400" cy="0"/>
          </a:xfrm>
          <a:prstGeom prst="line">
            <a:avLst/>
          </a:prstGeom>
          <a:noFill/>
          <a:ln w="19050">
            <a:solidFill>
              <a:srgbClr val="C9A9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3429000"/>
            <a:ext cx="8229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i="1">
                <a:solidFill>
                  <a:schemeClr val="bg1">
                    <a:lumMod val="65000"/>
                  </a:scheme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Appendix</a:t>
            </a:r>
            <a:endParaRPr lang="en-US" sz="400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457200" y="48006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>
                <a:solidFill>
                  <a:srgbClr val="444444"/>
                </a:solidFill>
              </a:rPr>
              <a:t>Neeley Equity Research Club |  April 21, 2026</a:t>
            </a:r>
            <a:endParaRPr lang="en-US"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0D0D0D"/>
          </a:solidFill>
          <a:ln w="12700">
            <a:solidFill>
              <a:srgbClr val="0D0D0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APPENDIX — INCOME STATEMENT SUMMARY</a:t>
            </a:r>
            <a:endParaRPr lang="en-US" sz="1800"/>
          </a:p>
        </p:txBody>
      </p:sp>
      <p:sp>
        <p:nvSpPr>
          <p:cNvPr id="5" name="Text 2"/>
          <p:cNvSpPr/>
          <p:nvPr/>
        </p:nvSpPr>
        <p:spPr>
          <a:xfrm>
            <a:off x="274320" y="4919472"/>
            <a:ext cx="859536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>
                <a:solidFill>
                  <a:srgbClr val="888888"/>
                </a:solidFill>
              </a:rPr>
              <a:t>Sources: SEC 10-K Filings</a:t>
            </a:r>
            <a:endParaRPr lang="en-US" sz="800"/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CCBDD3F-57BC-7C16-61B1-05E4D92FD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43" y="724918"/>
            <a:ext cx="7895159" cy="40313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11</Slides>
  <Notes>11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Abercrombie &amp; Fitch – Stock Pitch</dc:title>
  <dc:subject>PptxGenJS Presentation</dc:subject>
  <dc:creator>PptxGenJS</dc:creator>
  <cp:revision>1</cp:revision>
  <dcterms:created xsi:type="dcterms:W3CDTF">2026-04-22T01:22:34Z</dcterms:created>
  <dcterms:modified xsi:type="dcterms:W3CDTF">2026-04-30T15:49:34Z</dcterms:modified>
</cp:coreProperties>
</file>